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2" r:id="rId6"/>
    <p:sldId id="268" r:id="rId7"/>
    <p:sldId id="257" r:id="rId8"/>
    <p:sldId id="264" r:id="rId9"/>
    <p:sldId id="259" r:id="rId10"/>
    <p:sldId id="260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0B86"/>
    <a:srgbClr val="3B3B3B"/>
    <a:srgbClr val="C1C1C1"/>
    <a:srgbClr val="878787"/>
    <a:srgbClr val="555555"/>
    <a:srgbClr val="353535"/>
    <a:srgbClr val="3A3A3A"/>
    <a:srgbClr val="363636"/>
    <a:srgbClr val="6F6F6F"/>
    <a:srgbClr val="8B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7A326-C597-45B3-BA7B-8AE5B87FC71B}" v="61" dt="2023-05-08T08:27:51.149"/>
    <p1510:client id="{767C854C-131C-4616-B0A0-8B0C16963E44}" v="71" dt="2023-05-08T08:35:44.306"/>
    <p1510:client id="{81F2D7C4-93F4-4FBC-8C52-D08C77013E64}" v="315" dt="2023-05-08T08:38:20.947"/>
    <p1510:client id="{887EBDFE-4111-4381-B76C-943E2727F626}" v="46" dt="2023-05-08T07:26:58.278"/>
    <p1510:client id="{8D4206A2-B62D-40EE-9F5A-0FBAB44D3D8A}" v="3" dt="2023-05-07T19:39:29.675"/>
    <p1510:client id="{FD8BF0C6-C3C2-42CE-939C-100046A36245}" v="29" dt="2023-05-07T18:25:47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Goosen" userId="S::ryan.goosen@capaciti.org.za::558388a5-d7c2-4d95-8b5c-b1b5c61bb0f9" providerId="AD" clId="Web-{FD8BF0C6-C3C2-42CE-939C-100046A36245}"/>
    <pc:docChg chg="modSld">
      <pc:chgData name="Ryan Goosen" userId="S::ryan.goosen@capaciti.org.za::558388a5-d7c2-4d95-8b5c-b1b5c61bb0f9" providerId="AD" clId="Web-{FD8BF0C6-C3C2-42CE-939C-100046A36245}" dt="2023-05-07T18:25:47.810" v="27" actId="14100"/>
      <pc:docMkLst>
        <pc:docMk/>
      </pc:docMkLst>
      <pc:sldChg chg="addSp modSp">
        <pc:chgData name="Ryan Goosen" userId="S::ryan.goosen@capaciti.org.za::558388a5-d7c2-4d95-8b5c-b1b5c61bb0f9" providerId="AD" clId="Web-{FD8BF0C6-C3C2-42CE-939C-100046A36245}" dt="2023-05-07T18:25:47.810" v="27" actId="14100"/>
        <pc:sldMkLst>
          <pc:docMk/>
          <pc:sldMk cId="860941346" sldId="260"/>
        </pc:sldMkLst>
        <pc:spChg chg="mod">
          <ac:chgData name="Ryan Goosen" userId="S::ryan.goosen@capaciti.org.za::558388a5-d7c2-4d95-8b5c-b1b5c61bb0f9" providerId="AD" clId="Web-{FD8BF0C6-C3C2-42CE-939C-100046A36245}" dt="2023-05-07T18:25:42.560" v="25" actId="1076"/>
          <ac:spMkLst>
            <pc:docMk/>
            <pc:sldMk cId="860941346" sldId="260"/>
            <ac:spMk id="4" creationId="{6DDD8028-2DA3-9925-AC3E-5A20951CDB06}"/>
          </ac:spMkLst>
        </pc:spChg>
        <pc:picChg chg="add mod ord">
          <ac:chgData name="Ryan Goosen" userId="S::ryan.goosen@capaciti.org.za::558388a5-d7c2-4d95-8b5c-b1b5c61bb0f9" providerId="AD" clId="Web-{FD8BF0C6-C3C2-42CE-939C-100046A36245}" dt="2023-05-07T18:25:47.810" v="27" actId="14100"/>
          <ac:picMkLst>
            <pc:docMk/>
            <pc:sldMk cId="860941346" sldId="260"/>
            <ac:picMk id="2" creationId="{330CB32A-00F7-EDCE-073C-EC7EC599D87A}"/>
          </ac:picMkLst>
        </pc:picChg>
      </pc:sldChg>
    </pc:docChg>
  </pc:docChgLst>
  <pc:docChgLst>
    <pc:chgData name="Lwando Ntlemeza" userId="S::lwando.ntlemeza@capaciti.org.za::d819ca10-05ce-414b-b25e-6b733f291749" providerId="AD" clId="Web-{6C75A3CD-7770-43F6-AAFD-3AAD66059646}"/>
    <pc:docChg chg="sldOrd">
      <pc:chgData name="Lwando Ntlemeza" userId="S::lwando.ntlemeza@capaciti.org.za::d819ca10-05ce-414b-b25e-6b733f291749" providerId="AD" clId="Web-{6C75A3CD-7770-43F6-AAFD-3AAD66059646}" dt="2023-03-24T09:12:25.788" v="0"/>
      <pc:docMkLst>
        <pc:docMk/>
      </pc:docMkLst>
      <pc:sldChg chg="ord">
        <pc:chgData name="Lwando Ntlemeza" userId="S::lwando.ntlemeza@capaciti.org.za::d819ca10-05ce-414b-b25e-6b733f291749" providerId="AD" clId="Web-{6C75A3CD-7770-43F6-AAFD-3AAD66059646}" dt="2023-03-24T09:12:25.788" v="0"/>
        <pc:sldMkLst>
          <pc:docMk/>
          <pc:sldMk cId="124189805" sldId="262"/>
        </pc:sldMkLst>
      </pc:sldChg>
    </pc:docChg>
  </pc:docChgLst>
  <pc:docChgLst>
    <pc:chgData name="Hlombe Malandela" userId="68b669de-c59f-4345-8cdd-18eb3f5658b4" providerId="ADAL" clId="{9B06ACF0-08F0-4A4E-AE25-C92CC77C4392}"/>
    <pc:docChg chg="undo custSel modSld">
      <pc:chgData name="Hlombe Malandela" userId="68b669de-c59f-4345-8cdd-18eb3f5658b4" providerId="ADAL" clId="{9B06ACF0-08F0-4A4E-AE25-C92CC77C4392}" dt="2023-03-24T08:24:32.094" v="23" actId="1076"/>
      <pc:docMkLst>
        <pc:docMk/>
      </pc:docMkLst>
      <pc:sldChg chg="addSp modSp mod modAnim">
        <pc:chgData name="Hlombe Malandela" userId="68b669de-c59f-4345-8cdd-18eb3f5658b4" providerId="ADAL" clId="{9B06ACF0-08F0-4A4E-AE25-C92CC77C4392}" dt="2023-03-24T08:24:32.094" v="23" actId="1076"/>
        <pc:sldMkLst>
          <pc:docMk/>
          <pc:sldMk cId="4031569933" sldId="266"/>
        </pc:sldMkLst>
        <pc:spChg chg="mod">
          <ac:chgData name="Hlombe Malandela" userId="68b669de-c59f-4345-8cdd-18eb3f5658b4" providerId="ADAL" clId="{9B06ACF0-08F0-4A4E-AE25-C92CC77C4392}" dt="2023-03-24T08:24:32.094" v="23" actId="1076"/>
          <ac:spMkLst>
            <pc:docMk/>
            <pc:sldMk cId="4031569933" sldId="266"/>
            <ac:spMk id="2" creationId="{99F44A68-FC98-1C4C-4171-41E27EA57DA7}"/>
          </ac:spMkLst>
        </pc:spChg>
        <pc:spChg chg="mod">
          <ac:chgData name="Hlombe Malandela" userId="68b669de-c59f-4345-8cdd-18eb3f5658b4" providerId="ADAL" clId="{9B06ACF0-08F0-4A4E-AE25-C92CC77C4392}" dt="2023-03-24T08:24:18.153" v="20" actId="1076"/>
          <ac:spMkLst>
            <pc:docMk/>
            <pc:sldMk cId="4031569933" sldId="266"/>
            <ac:spMk id="24" creationId="{B53764EE-68B5-3C4E-9A7F-53758943533A}"/>
          </ac:spMkLst>
        </pc:spChg>
        <pc:picChg chg="add mod">
          <ac:chgData name="Hlombe Malandela" userId="68b669de-c59f-4345-8cdd-18eb3f5658b4" providerId="ADAL" clId="{9B06ACF0-08F0-4A4E-AE25-C92CC77C4392}" dt="2023-03-24T06:39:15.661" v="4" actId="14100"/>
          <ac:picMkLst>
            <pc:docMk/>
            <pc:sldMk cId="4031569933" sldId="266"/>
            <ac:picMk id="4" creationId="{CF851B35-6A26-3D69-E002-4440DBA27886}"/>
          </ac:picMkLst>
        </pc:picChg>
        <pc:picChg chg="mod">
          <ac:chgData name="Hlombe Malandela" userId="68b669de-c59f-4345-8cdd-18eb3f5658b4" providerId="ADAL" clId="{9B06ACF0-08F0-4A4E-AE25-C92CC77C4392}" dt="2023-03-24T08:24:25.222" v="22" actId="1076"/>
          <ac:picMkLst>
            <pc:docMk/>
            <pc:sldMk cId="4031569933" sldId="266"/>
            <ac:picMk id="9" creationId="{FEBFA510-BB21-3315-05DB-4D3B828C554F}"/>
          </ac:picMkLst>
        </pc:picChg>
        <pc:picChg chg="add mod">
          <ac:chgData name="Hlombe Malandela" userId="68b669de-c59f-4345-8cdd-18eb3f5658b4" providerId="ADAL" clId="{9B06ACF0-08F0-4A4E-AE25-C92CC77C4392}" dt="2023-03-24T08:23:10.127" v="15" actId="1076"/>
          <ac:picMkLst>
            <pc:docMk/>
            <pc:sldMk cId="4031569933" sldId="266"/>
            <ac:picMk id="22" creationId="{083C083B-1AA0-94F6-9A51-1C6B6935327E}"/>
          </ac:picMkLst>
        </pc:picChg>
      </pc:sldChg>
    </pc:docChg>
  </pc:docChgLst>
  <pc:docChgLst>
    <pc:chgData name="Ryan Goosen" userId="S::ryan.goosen@capaciti.org.za::558388a5-d7c2-4d95-8b5c-b1b5c61bb0f9" providerId="AD" clId="Web-{767C854C-131C-4616-B0A0-8B0C16963E44}"/>
    <pc:docChg chg="modSld">
      <pc:chgData name="Ryan Goosen" userId="S::ryan.goosen@capaciti.org.za::558388a5-d7c2-4d95-8b5c-b1b5c61bb0f9" providerId="AD" clId="Web-{767C854C-131C-4616-B0A0-8B0C16963E44}" dt="2023-05-08T08:35:44.306" v="69" actId="1076"/>
      <pc:docMkLst>
        <pc:docMk/>
      </pc:docMkLst>
      <pc:sldChg chg="addSp delSp modSp">
        <pc:chgData name="Ryan Goosen" userId="S::ryan.goosen@capaciti.org.za::558388a5-d7c2-4d95-8b5c-b1b5c61bb0f9" providerId="AD" clId="Web-{767C854C-131C-4616-B0A0-8B0C16963E44}" dt="2023-05-08T08:35:44.306" v="69" actId="1076"/>
        <pc:sldMkLst>
          <pc:docMk/>
          <pc:sldMk cId="860941346" sldId="260"/>
        </pc:sldMkLst>
        <pc:spChg chg="mod">
          <ac:chgData name="Ryan Goosen" userId="S::ryan.goosen@capaciti.org.za::558388a5-d7c2-4d95-8b5c-b1b5c61bb0f9" providerId="AD" clId="Web-{767C854C-131C-4616-B0A0-8B0C16963E44}" dt="2023-05-08T08:35:44.306" v="69" actId="1076"/>
          <ac:spMkLst>
            <pc:docMk/>
            <pc:sldMk cId="860941346" sldId="260"/>
            <ac:spMk id="4" creationId="{6DDD8028-2DA3-9925-AC3E-5A20951CDB06}"/>
          </ac:spMkLst>
        </pc:spChg>
        <pc:spChg chg="add del mod">
          <ac:chgData name="Ryan Goosen" userId="S::ryan.goosen@capaciti.org.za::558388a5-d7c2-4d95-8b5c-b1b5c61bb0f9" providerId="AD" clId="Web-{767C854C-131C-4616-B0A0-8B0C16963E44}" dt="2023-05-08T08:33:57.007" v="21"/>
          <ac:spMkLst>
            <pc:docMk/>
            <pc:sldMk cId="860941346" sldId="260"/>
            <ac:spMk id="6" creationId="{A6C3C722-83B6-6A65-0293-3413885BE827}"/>
          </ac:spMkLst>
        </pc:spChg>
        <pc:spChg chg="add mod">
          <ac:chgData name="Ryan Goosen" userId="S::ryan.goosen@capaciti.org.za::558388a5-d7c2-4d95-8b5c-b1b5c61bb0f9" providerId="AD" clId="Web-{767C854C-131C-4616-B0A0-8B0C16963E44}" dt="2023-05-08T08:34:52.836" v="67" actId="1076"/>
          <ac:spMkLst>
            <pc:docMk/>
            <pc:sldMk cId="860941346" sldId="260"/>
            <ac:spMk id="8" creationId="{67DB0556-60C5-EE36-57FF-FF4A7466E38A}"/>
          </ac:spMkLst>
        </pc:spChg>
        <pc:picChg chg="mod">
          <ac:chgData name="Ryan Goosen" userId="S::ryan.goosen@capaciti.org.za::558388a5-d7c2-4d95-8b5c-b1b5c61bb0f9" providerId="AD" clId="Web-{767C854C-131C-4616-B0A0-8B0C16963E44}" dt="2023-05-08T08:34:55.305" v="68" actId="1076"/>
          <ac:picMkLst>
            <pc:docMk/>
            <pc:sldMk cId="860941346" sldId="260"/>
            <ac:picMk id="2" creationId="{330CB32A-00F7-EDCE-073C-EC7EC599D87A}"/>
          </ac:picMkLst>
        </pc:picChg>
      </pc:sldChg>
    </pc:docChg>
  </pc:docChgLst>
  <pc:docChgLst>
    <pc:chgData name="Yusrah Safedien" userId="21ed12d8-c8a3-4d49-8468-2271f2b9b52e" providerId="ADAL" clId="{81F2D7C4-93F4-4FBC-8C52-D08C77013E64}"/>
    <pc:docChg chg="undo custSel addSld delSld modSld sldOrd">
      <pc:chgData name="Yusrah Safedien" userId="21ed12d8-c8a3-4d49-8468-2271f2b9b52e" providerId="ADAL" clId="{81F2D7C4-93F4-4FBC-8C52-D08C77013E64}" dt="2023-05-08T08:38:20.947" v="2932" actId="1076"/>
      <pc:docMkLst>
        <pc:docMk/>
      </pc:docMkLst>
      <pc:sldChg chg="addSp delSp modSp mod modTransition">
        <pc:chgData name="Yusrah Safedien" userId="21ed12d8-c8a3-4d49-8468-2271f2b9b52e" providerId="ADAL" clId="{81F2D7C4-93F4-4FBC-8C52-D08C77013E64}" dt="2023-05-08T07:08:35.813" v="2721"/>
        <pc:sldMkLst>
          <pc:docMk/>
          <pc:sldMk cId="2723003219" sldId="256"/>
        </pc:sldMkLst>
        <pc:spChg chg="mod">
          <ac:chgData name="Yusrah Safedien" userId="21ed12d8-c8a3-4d49-8468-2271f2b9b52e" providerId="ADAL" clId="{81F2D7C4-93F4-4FBC-8C52-D08C77013E64}" dt="2023-05-08T06:44:05.400" v="2588" actId="14838"/>
          <ac:spMkLst>
            <pc:docMk/>
            <pc:sldMk cId="2723003219" sldId="256"/>
            <ac:spMk id="2" creationId="{950E0804-1F4B-1BE0-7098-13412636F810}"/>
          </ac:spMkLst>
        </pc:spChg>
        <pc:spChg chg="mod">
          <ac:chgData name="Yusrah Safedien" userId="21ed12d8-c8a3-4d49-8468-2271f2b9b52e" providerId="ADAL" clId="{81F2D7C4-93F4-4FBC-8C52-D08C77013E64}" dt="2023-05-05T06:40:18.994" v="46" actId="1076"/>
          <ac:spMkLst>
            <pc:docMk/>
            <pc:sldMk cId="2723003219" sldId="256"/>
            <ac:spMk id="3" creationId="{AAB0E2E0-73AB-AEEE-FB2C-1B275F5D4A9C}"/>
          </ac:spMkLst>
        </pc:spChg>
        <pc:picChg chg="del">
          <ac:chgData name="Yusrah Safedien" userId="21ed12d8-c8a3-4d49-8468-2271f2b9b52e" providerId="ADAL" clId="{81F2D7C4-93F4-4FBC-8C52-D08C77013E64}" dt="2023-05-05T06:38:32.799" v="19" actId="478"/>
          <ac:picMkLst>
            <pc:docMk/>
            <pc:sldMk cId="2723003219" sldId="256"/>
            <ac:picMk id="9" creationId="{D069DDF3-C9F3-AA94-3AE6-EBEB5B469656}"/>
          </ac:picMkLst>
        </pc:picChg>
        <pc:picChg chg="add mod">
          <ac:chgData name="Yusrah Safedien" userId="21ed12d8-c8a3-4d49-8468-2271f2b9b52e" providerId="ADAL" clId="{81F2D7C4-93F4-4FBC-8C52-D08C77013E64}" dt="2023-05-05T06:40:10.727" v="45" actId="1076"/>
          <ac:picMkLst>
            <pc:docMk/>
            <pc:sldMk cId="2723003219" sldId="256"/>
            <ac:picMk id="22" creationId="{B2D1AF78-CEFC-FF0E-2A86-C19F122F8D98}"/>
          </ac:picMkLst>
        </pc:picChg>
        <pc:picChg chg="mod">
          <ac:chgData name="Yusrah Safedien" userId="21ed12d8-c8a3-4d49-8468-2271f2b9b52e" providerId="ADAL" clId="{81F2D7C4-93F4-4FBC-8C52-D08C77013E64}" dt="2023-05-05T06:40:39.366" v="47"/>
          <ac:picMkLst>
            <pc:docMk/>
            <pc:sldMk cId="2723003219" sldId="256"/>
            <ac:picMk id="24" creationId="{6C644718-7833-B7D7-126B-FE310A8EDEA8}"/>
          </ac:picMkLst>
        </pc:picChg>
      </pc:sldChg>
      <pc:sldChg chg="delSp modSp mod ord">
        <pc:chgData name="Yusrah Safedien" userId="21ed12d8-c8a3-4d49-8468-2271f2b9b52e" providerId="ADAL" clId="{81F2D7C4-93F4-4FBC-8C52-D08C77013E64}" dt="2023-05-08T07:22:18.387" v="2756"/>
        <pc:sldMkLst>
          <pc:docMk/>
          <pc:sldMk cId="1493137273" sldId="257"/>
        </pc:sldMkLst>
        <pc:spChg chg="mod">
          <ac:chgData name="Yusrah Safedien" userId="21ed12d8-c8a3-4d49-8468-2271f2b9b52e" providerId="ADAL" clId="{81F2D7C4-93F4-4FBC-8C52-D08C77013E64}" dt="2023-05-05T08:29:53.903" v="2552" actId="20577"/>
          <ac:spMkLst>
            <pc:docMk/>
            <pc:sldMk cId="1493137273" sldId="257"/>
            <ac:spMk id="4" creationId="{195E0B0B-5500-3740-67B8-59F36596FB7C}"/>
          </ac:spMkLst>
        </pc:spChg>
        <pc:spChg chg="del">
          <ac:chgData name="Yusrah Safedien" userId="21ed12d8-c8a3-4d49-8468-2271f2b9b52e" providerId="ADAL" clId="{81F2D7C4-93F4-4FBC-8C52-D08C77013E64}" dt="2023-05-05T07:42:37.897" v="500" actId="478"/>
          <ac:spMkLst>
            <pc:docMk/>
            <pc:sldMk cId="1493137273" sldId="257"/>
            <ac:spMk id="9" creationId="{19F64EEB-8D95-1D7F-4376-9F13FBE719FD}"/>
          </ac:spMkLst>
        </pc:spChg>
      </pc:sldChg>
      <pc:sldChg chg="addSp delSp modSp mod ord delAnim modAnim">
        <pc:chgData name="Yusrah Safedien" userId="21ed12d8-c8a3-4d49-8468-2271f2b9b52e" providerId="ADAL" clId="{81F2D7C4-93F4-4FBC-8C52-D08C77013E64}" dt="2023-05-08T08:38:20.947" v="2932" actId="1076"/>
        <pc:sldMkLst>
          <pc:docMk/>
          <pc:sldMk cId="2252942850" sldId="259"/>
        </pc:sldMkLst>
        <pc:spChg chg="mod">
          <ac:chgData name="Yusrah Safedien" userId="21ed12d8-c8a3-4d49-8468-2271f2b9b52e" providerId="ADAL" clId="{81F2D7C4-93F4-4FBC-8C52-D08C77013E64}" dt="2023-05-08T08:07:26.679" v="2919" actId="1076"/>
          <ac:spMkLst>
            <pc:docMk/>
            <pc:sldMk cId="2252942850" sldId="259"/>
            <ac:spMk id="2" creationId="{99F44A68-FC98-1C4C-4171-41E27EA57DA7}"/>
          </ac:spMkLst>
        </pc:spChg>
        <pc:spChg chg="del mod">
          <ac:chgData name="Yusrah Safedien" userId="21ed12d8-c8a3-4d49-8468-2271f2b9b52e" providerId="ADAL" clId="{81F2D7C4-93F4-4FBC-8C52-D08C77013E64}" dt="2023-05-05T07:44:40.701" v="506" actId="478"/>
          <ac:spMkLst>
            <pc:docMk/>
            <pc:sldMk cId="2252942850" sldId="259"/>
            <ac:spMk id="4" creationId="{3DB25849-83B9-9CE3-A245-6152C383A4D5}"/>
          </ac:spMkLst>
        </pc:spChg>
        <pc:spChg chg="mod">
          <ac:chgData name="Yusrah Safedien" userId="21ed12d8-c8a3-4d49-8468-2271f2b9b52e" providerId="ADAL" clId="{81F2D7C4-93F4-4FBC-8C52-D08C77013E64}" dt="2023-05-05T07:55:29.500" v="1202" actId="1076"/>
          <ac:spMkLst>
            <pc:docMk/>
            <pc:sldMk cId="2252942850" sldId="259"/>
            <ac:spMk id="5" creationId="{F6AEE58A-25DB-EBB7-676F-9F7324222505}"/>
          </ac:spMkLst>
        </pc:spChg>
        <pc:spChg chg="mod">
          <ac:chgData name="Yusrah Safedien" userId="21ed12d8-c8a3-4d49-8468-2271f2b9b52e" providerId="ADAL" clId="{81F2D7C4-93F4-4FBC-8C52-D08C77013E64}" dt="2023-05-05T07:58:14.591" v="1448" actId="207"/>
          <ac:spMkLst>
            <pc:docMk/>
            <pc:sldMk cId="2252942850" sldId="259"/>
            <ac:spMk id="6" creationId="{83242535-24FB-BD61-8DF5-54C0125A4C2B}"/>
          </ac:spMkLst>
        </pc:spChg>
        <pc:spChg chg="mod">
          <ac:chgData name="Yusrah Safedien" userId="21ed12d8-c8a3-4d49-8468-2271f2b9b52e" providerId="ADAL" clId="{81F2D7C4-93F4-4FBC-8C52-D08C77013E64}" dt="2023-05-05T08:10:48.565" v="2402" actId="207"/>
          <ac:spMkLst>
            <pc:docMk/>
            <pc:sldMk cId="2252942850" sldId="259"/>
            <ac:spMk id="7" creationId="{9396B476-9990-796F-D84B-865CF404D8D8}"/>
          </ac:spMkLst>
        </pc:spChg>
        <pc:spChg chg="mod">
          <ac:chgData name="Yusrah Safedien" userId="21ed12d8-c8a3-4d49-8468-2271f2b9b52e" providerId="ADAL" clId="{81F2D7C4-93F4-4FBC-8C52-D08C77013E64}" dt="2023-05-05T07:56:09.182" v="1252" actId="207"/>
          <ac:spMkLst>
            <pc:docMk/>
            <pc:sldMk cId="2252942850" sldId="259"/>
            <ac:spMk id="8" creationId="{7BDE39D1-11E9-773D-B18B-6D8484A8CD9C}"/>
          </ac:spMkLst>
        </pc:spChg>
        <pc:spChg chg="mod">
          <ac:chgData name="Yusrah Safedien" userId="21ed12d8-c8a3-4d49-8468-2271f2b9b52e" providerId="ADAL" clId="{81F2D7C4-93F4-4FBC-8C52-D08C77013E64}" dt="2023-05-05T08:01:42.242" v="1769" actId="207"/>
          <ac:spMkLst>
            <pc:docMk/>
            <pc:sldMk cId="2252942850" sldId="259"/>
            <ac:spMk id="10" creationId="{82C6DDF0-03BB-1582-5EE6-F3BDA80E0CC5}"/>
          </ac:spMkLst>
        </pc:spChg>
        <pc:spChg chg="mod">
          <ac:chgData name="Yusrah Safedien" userId="21ed12d8-c8a3-4d49-8468-2271f2b9b52e" providerId="ADAL" clId="{81F2D7C4-93F4-4FBC-8C52-D08C77013E64}" dt="2023-05-05T08:06:58.580" v="2260" actId="207"/>
          <ac:spMkLst>
            <pc:docMk/>
            <pc:sldMk cId="2252942850" sldId="259"/>
            <ac:spMk id="11" creationId="{5A1B0484-DBC3-F0A5-A1C9-C5627362DB3E}"/>
          </ac:spMkLst>
        </pc:spChg>
        <pc:spChg chg="mod">
          <ac:chgData name="Yusrah Safedien" userId="21ed12d8-c8a3-4d49-8468-2271f2b9b52e" providerId="ADAL" clId="{81F2D7C4-93F4-4FBC-8C52-D08C77013E64}" dt="2023-05-05T08:16:59.645" v="2544" actId="207"/>
          <ac:spMkLst>
            <pc:docMk/>
            <pc:sldMk cId="2252942850" sldId="259"/>
            <ac:spMk id="12" creationId="{71B86F36-F08D-8FE9-05AF-8EBC115B5FC7}"/>
          </ac:spMkLst>
        </pc:spChg>
        <pc:spChg chg="mod">
          <ac:chgData name="Yusrah Safedien" userId="21ed12d8-c8a3-4d49-8468-2271f2b9b52e" providerId="ADAL" clId="{81F2D7C4-93F4-4FBC-8C52-D08C77013E64}" dt="2023-05-05T08:10:31.920" v="2349" actId="207"/>
          <ac:spMkLst>
            <pc:docMk/>
            <pc:sldMk cId="2252942850" sldId="259"/>
            <ac:spMk id="13" creationId="{2B6A6203-F775-5610-4D14-28F5CAF32639}"/>
          </ac:spMkLst>
        </pc:spChg>
        <pc:spChg chg="mod">
          <ac:chgData name="Yusrah Safedien" userId="21ed12d8-c8a3-4d49-8468-2271f2b9b52e" providerId="ADAL" clId="{81F2D7C4-93F4-4FBC-8C52-D08C77013E64}" dt="2023-05-05T08:03:07.101" v="2019" actId="207"/>
          <ac:spMkLst>
            <pc:docMk/>
            <pc:sldMk cId="2252942850" sldId="259"/>
            <ac:spMk id="14" creationId="{B16000C6-1EBB-E997-EEF8-68F926668057}"/>
          </ac:spMkLst>
        </pc:spChg>
        <pc:spChg chg="mod">
          <ac:chgData name="Yusrah Safedien" userId="21ed12d8-c8a3-4d49-8468-2271f2b9b52e" providerId="ADAL" clId="{81F2D7C4-93F4-4FBC-8C52-D08C77013E64}" dt="2023-05-05T08:05:27.601" v="2180" actId="207"/>
          <ac:spMkLst>
            <pc:docMk/>
            <pc:sldMk cId="2252942850" sldId="259"/>
            <ac:spMk id="15" creationId="{7FD23AD7-0008-717A-BE8B-3145C09A17B2}"/>
          </ac:spMkLst>
        </pc:spChg>
        <pc:spChg chg="mod">
          <ac:chgData name="Yusrah Safedien" userId="21ed12d8-c8a3-4d49-8468-2271f2b9b52e" providerId="ADAL" clId="{81F2D7C4-93F4-4FBC-8C52-D08C77013E64}" dt="2023-05-05T08:07:51.565" v="2333" actId="207"/>
          <ac:spMkLst>
            <pc:docMk/>
            <pc:sldMk cId="2252942850" sldId="259"/>
            <ac:spMk id="16" creationId="{ABE46144-9ABB-61CB-6A1A-1FBEF6581900}"/>
          </ac:spMkLst>
        </pc:spChg>
        <pc:spChg chg="mod">
          <ac:chgData name="Yusrah Safedien" userId="21ed12d8-c8a3-4d49-8468-2271f2b9b52e" providerId="ADAL" clId="{81F2D7C4-93F4-4FBC-8C52-D08C77013E64}" dt="2023-05-05T08:07:37.777" v="2331" actId="207"/>
          <ac:spMkLst>
            <pc:docMk/>
            <pc:sldMk cId="2252942850" sldId="259"/>
            <ac:spMk id="17" creationId="{CEC7E785-BA3E-AF4F-4E34-05393A566956}"/>
          </ac:spMkLst>
        </pc:spChg>
        <pc:spChg chg="mod">
          <ac:chgData name="Yusrah Safedien" userId="21ed12d8-c8a3-4d49-8468-2271f2b9b52e" providerId="ADAL" clId="{81F2D7C4-93F4-4FBC-8C52-D08C77013E64}" dt="2023-05-05T07:59:23.263" v="1561" actId="207"/>
          <ac:spMkLst>
            <pc:docMk/>
            <pc:sldMk cId="2252942850" sldId="259"/>
            <ac:spMk id="18" creationId="{F4200A3B-2540-E1F1-548D-16E1E0D44CE4}"/>
          </ac:spMkLst>
        </pc:spChg>
        <pc:spChg chg="mod">
          <ac:chgData name="Yusrah Safedien" userId="21ed12d8-c8a3-4d49-8468-2271f2b9b52e" providerId="ADAL" clId="{81F2D7C4-93F4-4FBC-8C52-D08C77013E64}" dt="2023-05-05T08:07:19.109" v="2299" actId="207"/>
          <ac:spMkLst>
            <pc:docMk/>
            <pc:sldMk cId="2252942850" sldId="259"/>
            <ac:spMk id="19" creationId="{2FB34B1C-BEFD-296A-CE2A-730DFE6368B3}"/>
          </ac:spMkLst>
        </pc:spChg>
        <pc:spChg chg="mod">
          <ac:chgData name="Yusrah Safedien" userId="21ed12d8-c8a3-4d49-8468-2271f2b9b52e" providerId="ADAL" clId="{81F2D7C4-93F4-4FBC-8C52-D08C77013E64}" dt="2023-05-05T08:00:01.070" v="1650" actId="207"/>
          <ac:spMkLst>
            <pc:docMk/>
            <pc:sldMk cId="2252942850" sldId="259"/>
            <ac:spMk id="20" creationId="{355DD365-AB4F-893B-5B39-586290F2F674}"/>
          </ac:spMkLst>
        </pc:spChg>
        <pc:spChg chg="mod">
          <ac:chgData name="Yusrah Safedien" userId="21ed12d8-c8a3-4d49-8468-2271f2b9b52e" providerId="ADAL" clId="{81F2D7C4-93F4-4FBC-8C52-D08C77013E64}" dt="2023-05-05T08:11:01.828" v="2441" actId="207"/>
          <ac:spMkLst>
            <pc:docMk/>
            <pc:sldMk cId="2252942850" sldId="259"/>
            <ac:spMk id="21" creationId="{55F52DC2-D77C-3706-367F-F804BD6D036B}"/>
          </ac:spMkLst>
        </pc:spChg>
        <pc:spChg chg="mod">
          <ac:chgData name="Yusrah Safedien" userId="21ed12d8-c8a3-4d49-8468-2271f2b9b52e" providerId="ADAL" clId="{81F2D7C4-93F4-4FBC-8C52-D08C77013E64}" dt="2023-05-05T08:05:52.058" v="2182" actId="207"/>
          <ac:spMkLst>
            <pc:docMk/>
            <pc:sldMk cId="2252942850" sldId="259"/>
            <ac:spMk id="23" creationId="{C27D10F2-375C-9559-364D-D87620A8FE5C}"/>
          </ac:spMkLst>
        </pc:spChg>
        <pc:spChg chg="mod">
          <ac:chgData name="Yusrah Safedien" userId="21ed12d8-c8a3-4d49-8468-2271f2b9b52e" providerId="ADAL" clId="{81F2D7C4-93F4-4FBC-8C52-D08C77013E64}" dt="2023-05-08T08:07:22.307" v="2918" actId="1076"/>
          <ac:spMkLst>
            <pc:docMk/>
            <pc:sldMk cId="2252942850" sldId="259"/>
            <ac:spMk id="24" creationId="{B53764EE-68B5-3C4E-9A7F-53758943533A}"/>
          </ac:spMkLst>
        </pc:spChg>
        <pc:picChg chg="add mod modCrop">
          <ac:chgData name="Yusrah Safedien" userId="21ed12d8-c8a3-4d49-8468-2271f2b9b52e" providerId="ADAL" clId="{81F2D7C4-93F4-4FBC-8C52-D08C77013E64}" dt="2023-05-08T07:27:27.709" v="2784" actId="14100"/>
          <ac:picMkLst>
            <pc:docMk/>
            <pc:sldMk cId="2252942850" sldId="259"/>
            <ac:picMk id="4" creationId="{4F4807E4-CD68-8C32-A447-C5726E1B5987}"/>
          </ac:picMkLst>
        </pc:picChg>
        <pc:picChg chg="add del mod modCrop">
          <ac:chgData name="Yusrah Safedien" userId="21ed12d8-c8a3-4d49-8468-2271f2b9b52e" providerId="ADAL" clId="{81F2D7C4-93F4-4FBC-8C52-D08C77013E64}" dt="2023-05-08T06:46:43.844" v="2597" actId="478"/>
          <ac:picMkLst>
            <pc:docMk/>
            <pc:sldMk cId="2252942850" sldId="259"/>
            <ac:picMk id="9" creationId="{34A73E46-8391-C9AF-2C64-4239AA0B5955}"/>
          </ac:picMkLst>
        </pc:picChg>
        <pc:picChg chg="add mod ord modCrop">
          <ac:chgData name="Yusrah Safedien" userId="21ed12d8-c8a3-4d49-8468-2271f2b9b52e" providerId="ADAL" clId="{81F2D7C4-93F4-4FBC-8C52-D08C77013E64}" dt="2023-05-08T08:38:20.947" v="2932" actId="1076"/>
          <ac:picMkLst>
            <pc:docMk/>
            <pc:sldMk cId="2252942850" sldId="259"/>
            <ac:picMk id="25" creationId="{94F6D605-9786-B698-B273-92CB0756581E}"/>
          </ac:picMkLst>
        </pc:picChg>
      </pc:sldChg>
      <pc:sldChg chg="delSp modSp mod ord delAnim modAnim">
        <pc:chgData name="Yusrah Safedien" userId="21ed12d8-c8a3-4d49-8468-2271f2b9b52e" providerId="ADAL" clId="{81F2D7C4-93F4-4FBC-8C52-D08C77013E64}" dt="2023-05-08T08:37:48.053" v="2930"/>
        <pc:sldMkLst>
          <pc:docMk/>
          <pc:sldMk cId="860941346" sldId="260"/>
        </pc:sldMkLst>
        <pc:spChg chg="mod">
          <ac:chgData name="Yusrah Safedien" userId="21ed12d8-c8a3-4d49-8468-2271f2b9b52e" providerId="ADAL" clId="{81F2D7C4-93F4-4FBC-8C52-D08C77013E64}" dt="2023-05-08T08:37:24.573" v="2929" actId="1076"/>
          <ac:spMkLst>
            <pc:docMk/>
            <pc:sldMk cId="860941346" sldId="260"/>
            <ac:spMk id="8" creationId="{67DB0556-60C5-EE36-57FF-FF4A7466E38A}"/>
          </ac:spMkLst>
        </pc:spChg>
        <pc:picChg chg="mod">
          <ac:chgData name="Yusrah Safedien" userId="21ed12d8-c8a3-4d49-8468-2271f2b9b52e" providerId="ADAL" clId="{81F2D7C4-93F4-4FBC-8C52-D08C77013E64}" dt="2023-05-08T08:35:58.937" v="2925" actId="1076"/>
          <ac:picMkLst>
            <pc:docMk/>
            <pc:sldMk cId="860941346" sldId="260"/>
            <ac:picMk id="2" creationId="{330CB32A-00F7-EDCE-073C-EC7EC599D87A}"/>
          </ac:picMkLst>
        </pc:picChg>
        <pc:picChg chg="del">
          <ac:chgData name="Yusrah Safedien" userId="21ed12d8-c8a3-4d49-8468-2271f2b9b52e" providerId="ADAL" clId="{81F2D7C4-93F4-4FBC-8C52-D08C77013E64}" dt="2023-05-05T07:44:30.034" v="504" actId="478"/>
          <ac:picMkLst>
            <pc:docMk/>
            <pc:sldMk cId="860941346" sldId="260"/>
            <ac:picMk id="2" creationId="{EE02B958-4A8B-0ADC-3703-B0AAB5E92A56}"/>
          </ac:picMkLst>
        </pc:picChg>
        <pc:picChg chg="del">
          <ac:chgData name="Yusrah Safedien" userId="21ed12d8-c8a3-4d49-8468-2271f2b9b52e" providerId="ADAL" clId="{81F2D7C4-93F4-4FBC-8C52-D08C77013E64}" dt="2023-05-05T07:44:27.913" v="503" actId="478"/>
          <ac:picMkLst>
            <pc:docMk/>
            <pc:sldMk cId="860941346" sldId="260"/>
            <ac:picMk id="6" creationId="{B974095A-B196-D74C-3D08-250F8B32874C}"/>
          </ac:picMkLst>
        </pc:picChg>
      </pc:sldChg>
      <pc:sldChg chg="addSp delSp modSp mod">
        <pc:chgData name="Yusrah Safedien" userId="21ed12d8-c8a3-4d49-8468-2271f2b9b52e" providerId="ADAL" clId="{81F2D7C4-93F4-4FBC-8C52-D08C77013E64}" dt="2023-05-05T07:16:34.981" v="325" actId="1076"/>
        <pc:sldMkLst>
          <pc:docMk/>
          <pc:sldMk cId="124189805" sldId="262"/>
        </pc:sldMkLst>
        <pc:spChg chg="mod">
          <ac:chgData name="Yusrah Safedien" userId="21ed12d8-c8a3-4d49-8468-2271f2b9b52e" providerId="ADAL" clId="{81F2D7C4-93F4-4FBC-8C52-D08C77013E64}" dt="2023-05-05T06:44:20.819" v="129" actId="14100"/>
          <ac:spMkLst>
            <pc:docMk/>
            <pc:sldMk cId="124189805" sldId="262"/>
            <ac:spMk id="2" creationId="{248CC148-6C65-9030-FB58-99515D5BD8C1}"/>
          </ac:spMkLst>
        </pc:spChg>
        <pc:spChg chg="mod">
          <ac:chgData name="Yusrah Safedien" userId="21ed12d8-c8a3-4d49-8468-2271f2b9b52e" providerId="ADAL" clId="{81F2D7C4-93F4-4FBC-8C52-D08C77013E64}" dt="2023-05-05T06:41:55.244" v="98" actId="14100"/>
          <ac:spMkLst>
            <pc:docMk/>
            <pc:sldMk cId="124189805" sldId="262"/>
            <ac:spMk id="3" creationId="{AAB0E2E0-73AB-AEEE-FB2C-1B275F5D4A9C}"/>
          </ac:spMkLst>
        </pc:spChg>
        <pc:spChg chg="mod">
          <ac:chgData name="Yusrah Safedien" userId="21ed12d8-c8a3-4d49-8468-2271f2b9b52e" providerId="ADAL" clId="{81F2D7C4-93F4-4FBC-8C52-D08C77013E64}" dt="2023-05-05T06:52:51.967" v="184" actId="1076"/>
          <ac:spMkLst>
            <pc:docMk/>
            <pc:sldMk cId="124189805" sldId="262"/>
            <ac:spMk id="4" creationId="{B0036E58-F310-9D45-BB98-2BF448F19376}"/>
          </ac:spMkLst>
        </pc:spChg>
        <pc:spChg chg="add mod">
          <ac:chgData name="Yusrah Safedien" userId="21ed12d8-c8a3-4d49-8468-2271f2b9b52e" providerId="ADAL" clId="{81F2D7C4-93F4-4FBC-8C52-D08C77013E64}" dt="2023-05-05T06:42:01.508" v="100" actId="1076"/>
          <ac:spMkLst>
            <pc:docMk/>
            <pc:sldMk cId="124189805" sldId="262"/>
            <ac:spMk id="5" creationId="{F1F002EF-7CE2-A8F3-ADB3-8C7A902695E0}"/>
          </ac:spMkLst>
        </pc:spChg>
        <pc:spChg chg="add mod">
          <ac:chgData name="Yusrah Safedien" userId="21ed12d8-c8a3-4d49-8468-2271f2b9b52e" providerId="ADAL" clId="{81F2D7C4-93F4-4FBC-8C52-D08C77013E64}" dt="2023-05-05T06:43:06.337" v="114" actId="14100"/>
          <ac:spMkLst>
            <pc:docMk/>
            <pc:sldMk cId="124189805" sldId="262"/>
            <ac:spMk id="6" creationId="{ED21E046-C711-5D34-82BF-150DEA978475}"/>
          </ac:spMkLst>
        </pc:spChg>
        <pc:spChg chg="mod">
          <ac:chgData name="Yusrah Safedien" userId="21ed12d8-c8a3-4d49-8468-2271f2b9b52e" providerId="ADAL" clId="{81F2D7C4-93F4-4FBC-8C52-D08C77013E64}" dt="2023-05-05T06:43:55.717" v="122" actId="1076"/>
          <ac:spMkLst>
            <pc:docMk/>
            <pc:sldMk cId="124189805" sldId="262"/>
            <ac:spMk id="7" creationId="{BFAA2969-1703-94E6-A2E1-D77C214E7AF9}"/>
          </ac:spMkLst>
        </pc:spChg>
        <pc:spChg chg="add mod">
          <ac:chgData name="Yusrah Safedien" userId="21ed12d8-c8a3-4d49-8468-2271f2b9b52e" providerId="ADAL" clId="{81F2D7C4-93F4-4FBC-8C52-D08C77013E64}" dt="2023-05-05T06:57:41.235" v="237" actId="1076"/>
          <ac:spMkLst>
            <pc:docMk/>
            <pc:sldMk cId="124189805" sldId="262"/>
            <ac:spMk id="8" creationId="{C2EDDD23-A9BD-072E-AE8A-AF1FC61A182B}"/>
          </ac:spMkLst>
        </pc:spChg>
        <pc:spChg chg="add mod">
          <ac:chgData name="Yusrah Safedien" userId="21ed12d8-c8a3-4d49-8468-2271f2b9b52e" providerId="ADAL" clId="{81F2D7C4-93F4-4FBC-8C52-D08C77013E64}" dt="2023-05-05T06:57:52.290" v="240" actId="1076"/>
          <ac:spMkLst>
            <pc:docMk/>
            <pc:sldMk cId="124189805" sldId="262"/>
            <ac:spMk id="9" creationId="{8BF92426-FBA1-EFD7-008F-DC7620B9615E}"/>
          </ac:spMkLst>
        </pc:spChg>
        <pc:spChg chg="add mod">
          <ac:chgData name="Yusrah Safedien" userId="21ed12d8-c8a3-4d49-8468-2271f2b9b52e" providerId="ADAL" clId="{81F2D7C4-93F4-4FBC-8C52-D08C77013E64}" dt="2023-05-05T06:57:16.127" v="234" actId="207"/>
          <ac:spMkLst>
            <pc:docMk/>
            <pc:sldMk cId="124189805" sldId="262"/>
            <ac:spMk id="10" creationId="{A547283B-6B8B-E5F6-045E-A0388FF14863}"/>
          </ac:spMkLst>
        </pc:spChg>
        <pc:spChg chg="add mod">
          <ac:chgData name="Yusrah Safedien" userId="21ed12d8-c8a3-4d49-8468-2271f2b9b52e" providerId="ADAL" clId="{81F2D7C4-93F4-4FBC-8C52-D08C77013E64}" dt="2023-05-05T06:57:24.912" v="235" actId="1076"/>
          <ac:spMkLst>
            <pc:docMk/>
            <pc:sldMk cId="124189805" sldId="262"/>
            <ac:spMk id="11" creationId="{509DD035-4F60-493A-0AED-F06196C91209}"/>
          </ac:spMkLst>
        </pc:spChg>
        <pc:spChg chg="add mod">
          <ac:chgData name="Yusrah Safedien" userId="21ed12d8-c8a3-4d49-8468-2271f2b9b52e" providerId="ADAL" clId="{81F2D7C4-93F4-4FBC-8C52-D08C77013E64}" dt="2023-05-05T06:57:46.051" v="238" actId="1076"/>
          <ac:spMkLst>
            <pc:docMk/>
            <pc:sldMk cId="124189805" sldId="262"/>
            <ac:spMk id="14" creationId="{4574DE57-3863-49B5-0239-C01B89AEFC9B}"/>
          </ac:spMkLst>
        </pc:spChg>
        <pc:spChg chg="add mod">
          <ac:chgData name="Yusrah Safedien" userId="21ed12d8-c8a3-4d49-8468-2271f2b9b52e" providerId="ADAL" clId="{81F2D7C4-93F4-4FBC-8C52-D08C77013E64}" dt="2023-05-05T06:57:27.849" v="236" actId="1076"/>
          <ac:spMkLst>
            <pc:docMk/>
            <pc:sldMk cId="124189805" sldId="262"/>
            <ac:spMk id="15" creationId="{D39F16FB-A89D-FFB0-1862-9746A1D3FCC4}"/>
          </ac:spMkLst>
        </pc:spChg>
        <pc:spChg chg="add mod">
          <ac:chgData name="Yusrah Safedien" userId="21ed12d8-c8a3-4d49-8468-2271f2b9b52e" providerId="ADAL" clId="{81F2D7C4-93F4-4FBC-8C52-D08C77013E64}" dt="2023-05-05T06:57:55.994" v="241" actId="1076"/>
          <ac:spMkLst>
            <pc:docMk/>
            <pc:sldMk cId="124189805" sldId="262"/>
            <ac:spMk id="16" creationId="{455C49A6-D58C-7B26-7CA7-00354777ADDD}"/>
          </ac:spMkLst>
        </pc:spChg>
        <pc:spChg chg="add del mod">
          <ac:chgData name="Yusrah Safedien" userId="21ed12d8-c8a3-4d49-8468-2271f2b9b52e" providerId="ADAL" clId="{81F2D7C4-93F4-4FBC-8C52-D08C77013E64}" dt="2023-05-05T06:56:32.796" v="226" actId="478"/>
          <ac:spMkLst>
            <pc:docMk/>
            <pc:sldMk cId="124189805" sldId="262"/>
            <ac:spMk id="17" creationId="{20FFF98A-7D18-5CEE-CDE8-848650EEE279}"/>
          </ac:spMkLst>
        </pc:spChg>
        <pc:spChg chg="add mod">
          <ac:chgData name="Yusrah Safedien" userId="21ed12d8-c8a3-4d49-8468-2271f2b9b52e" providerId="ADAL" clId="{81F2D7C4-93F4-4FBC-8C52-D08C77013E64}" dt="2023-05-05T06:57:13.554" v="233" actId="1076"/>
          <ac:spMkLst>
            <pc:docMk/>
            <pc:sldMk cId="124189805" sldId="262"/>
            <ac:spMk id="18" creationId="{EA34CD26-88A8-AD25-8310-978A4D7C8917}"/>
          </ac:spMkLst>
        </pc:spChg>
        <pc:spChg chg="mod">
          <ac:chgData name="Yusrah Safedien" userId="21ed12d8-c8a3-4d49-8468-2271f2b9b52e" providerId="ADAL" clId="{81F2D7C4-93F4-4FBC-8C52-D08C77013E64}" dt="2023-05-05T06:44:18.094" v="128" actId="14100"/>
          <ac:spMkLst>
            <pc:docMk/>
            <pc:sldMk cId="124189805" sldId="262"/>
            <ac:spMk id="24" creationId="{B53764EE-68B5-3C4E-9A7F-53758943533A}"/>
          </ac:spMkLst>
        </pc:spChg>
        <pc:picChg chg="add mod ord">
          <ac:chgData name="Yusrah Safedien" userId="21ed12d8-c8a3-4d49-8468-2271f2b9b52e" providerId="ADAL" clId="{81F2D7C4-93F4-4FBC-8C52-D08C77013E64}" dt="2023-05-05T06:54:47.207" v="208" actId="1076"/>
          <ac:picMkLst>
            <pc:docMk/>
            <pc:sldMk cId="124189805" sldId="262"/>
            <ac:picMk id="13" creationId="{F92C2FE9-9BB4-93FD-6DE7-EE764DBA56E4}"/>
          </ac:picMkLst>
        </pc:picChg>
        <pc:picChg chg="add mod">
          <ac:chgData name="Yusrah Safedien" userId="21ed12d8-c8a3-4d49-8468-2271f2b9b52e" providerId="ADAL" clId="{81F2D7C4-93F4-4FBC-8C52-D08C77013E64}" dt="2023-05-05T07:15:30.423" v="318" actId="14861"/>
          <ac:picMkLst>
            <pc:docMk/>
            <pc:sldMk cId="124189805" sldId="262"/>
            <ac:picMk id="20" creationId="{3D90A024-8695-5D0B-43BB-F1562CBBC05C}"/>
          </ac:picMkLst>
        </pc:picChg>
        <pc:picChg chg="add mod">
          <ac:chgData name="Yusrah Safedien" userId="21ed12d8-c8a3-4d49-8468-2271f2b9b52e" providerId="ADAL" clId="{81F2D7C4-93F4-4FBC-8C52-D08C77013E64}" dt="2023-05-05T07:16:34.981" v="325" actId="1076"/>
          <ac:picMkLst>
            <pc:docMk/>
            <pc:sldMk cId="124189805" sldId="262"/>
            <ac:picMk id="22" creationId="{916298E2-C5C2-FCC4-DF54-12DBB8715C96}"/>
          </ac:picMkLst>
        </pc:picChg>
      </pc:sldChg>
      <pc:sldChg chg="addSp delSp modSp mod">
        <pc:chgData name="Yusrah Safedien" userId="21ed12d8-c8a3-4d49-8468-2271f2b9b52e" providerId="ADAL" clId="{81F2D7C4-93F4-4FBC-8C52-D08C77013E64}" dt="2023-05-08T08:32:03.448" v="2921" actId="1076"/>
        <pc:sldMkLst>
          <pc:docMk/>
          <pc:sldMk cId="2990854630" sldId="263"/>
        </pc:sldMkLst>
        <pc:spChg chg="del">
          <ac:chgData name="Yusrah Safedien" userId="21ed12d8-c8a3-4d49-8468-2271f2b9b52e" providerId="ADAL" clId="{81F2D7C4-93F4-4FBC-8C52-D08C77013E64}" dt="2023-05-08T06:52:07.979" v="2607" actId="478"/>
          <ac:spMkLst>
            <pc:docMk/>
            <pc:sldMk cId="2990854630" sldId="263"/>
            <ac:spMk id="2" creationId="{950E0804-1F4B-1BE0-7098-13412636F810}"/>
          </ac:spMkLst>
        </pc:spChg>
        <pc:spChg chg="mod">
          <ac:chgData name="Yusrah Safedien" userId="21ed12d8-c8a3-4d49-8468-2271f2b9b52e" providerId="ADAL" clId="{81F2D7C4-93F4-4FBC-8C52-D08C77013E64}" dt="2023-05-08T07:08:00.091" v="2719" actId="1076"/>
          <ac:spMkLst>
            <pc:docMk/>
            <pc:sldMk cId="2990854630" sldId="263"/>
            <ac:spMk id="3" creationId="{AAB0E2E0-73AB-AEEE-FB2C-1B275F5D4A9C}"/>
          </ac:spMkLst>
        </pc:spChg>
        <pc:spChg chg="add del mod">
          <ac:chgData name="Yusrah Safedien" userId="21ed12d8-c8a3-4d49-8468-2271f2b9b52e" providerId="ADAL" clId="{81F2D7C4-93F4-4FBC-8C52-D08C77013E64}" dt="2023-05-08T06:52:10.478" v="2608" actId="478"/>
          <ac:spMkLst>
            <pc:docMk/>
            <pc:sldMk cId="2990854630" sldId="263"/>
            <ac:spMk id="9" creationId="{90108090-557D-2E3C-BB1E-0BA889347F2B}"/>
          </ac:spMkLst>
        </pc:spChg>
        <pc:picChg chg="add mod ord">
          <ac:chgData name="Yusrah Safedien" userId="21ed12d8-c8a3-4d49-8468-2271f2b9b52e" providerId="ADAL" clId="{81F2D7C4-93F4-4FBC-8C52-D08C77013E64}" dt="2023-05-08T07:05:01.788" v="2697" actId="1076"/>
          <ac:picMkLst>
            <pc:docMk/>
            <pc:sldMk cId="2990854630" sldId="263"/>
            <ac:picMk id="24" creationId="{8ED2A6FA-8620-D04E-662D-2994E6AAE3C9}"/>
          </ac:picMkLst>
        </pc:picChg>
        <pc:picChg chg="add mod modCrop">
          <ac:chgData name="Yusrah Safedien" userId="21ed12d8-c8a3-4d49-8468-2271f2b9b52e" providerId="ADAL" clId="{81F2D7C4-93F4-4FBC-8C52-D08C77013E64}" dt="2023-05-08T07:04:40.529" v="2696" actId="1076"/>
          <ac:picMkLst>
            <pc:docMk/>
            <pc:sldMk cId="2990854630" sldId="263"/>
            <ac:picMk id="26" creationId="{D317CDC0-4287-96F6-E34B-73DA3F67F3F9}"/>
          </ac:picMkLst>
        </pc:picChg>
        <pc:picChg chg="add mod modCrop">
          <ac:chgData name="Yusrah Safedien" userId="21ed12d8-c8a3-4d49-8468-2271f2b9b52e" providerId="ADAL" clId="{81F2D7C4-93F4-4FBC-8C52-D08C77013E64}" dt="2023-05-08T08:32:03.448" v="2921" actId="1076"/>
          <ac:picMkLst>
            <pc:docMk/>
            <pc:sldMk cId="2990854630" sldId="263"/>
            <ac:picMk id="28" creationId="{109766FC-B623-6779-AB02-18644AD8C8E1}"/>
          </ac:picMkLst>
        </pc:picChg>
      </pc:sldChg>
      <pc:sldChg chg="addSp delSp modSp mod ord modAnim">
        <pc:chgData name="Yusrah Safedien" userId="21ed12d8-c8a3-4d49-8468-2271f2b9b52e" providerId="ADAL" clId="{81F2D7C4-93F4-4FBC-8C52-D08C77013E64}" dt="2023-05-08T07:36:59.277" v="2841"/>
        <pc:sldMkLst>
          <pc:docMk/>
          <pc:sldMk cId="402523719" sldId="264"/>
        </pc:sldMkLst>
        <pc:spChg chg="mod">
          <ac:chgData name="Yusrah Safedien" userId="21ed12d8-c8a3-4d49-8468-2271f2b9b52e" providerId="ADAL" clId="{81F2D7C4-93F4-4FBC-8C52-D08C77013E64}" dt="2023-05-08T06:45:39.704" v="2594" actId="1076"/>
          <ac:spMkLst>
            <pc:docMk/>
            <pc:sldMk cId="402523719" sldId="264"/>
            <ac:spMk id="2" creationId="{3CD0E062-153D-5A90-1EB5-5072EC84E5E0}"/>
          </ac:spMkLst>
        </pc:spChg>
        <pc:spChg chg="del">
          <ac:chgData name="Yusrah Safedien" userId="21ed12d8-c8a3-4d49-8468-2271f2b9b52e" providerId="ADAL" clId="{81F2D7C4-93F4-4FBC-8C52-D08C77013E64}" dt="2023-05-05T07:44:47.629" v="508" actId="478"/>
          <ac:spMkLst>
            <pc:docMk/>
            <pc:sldMk cId="402523719" sldId="264"/>
            <ac:spMk id="4" creationId="{91F820AE-0B2F-652E-3357-FB4CD9E20024}"/>
          </ac:spMkLst>
        </pc:spChg>
        <pc:spChg chg="del">
          <ac:chgData name="Yusrah Safedien" userId="21ed12d8-c8a3-4d49-8468-2271f2b9b52e" providerId="ADAL" clId="{81F2D7C4-93F4-4FBC-8C52-D08C77013E64}" dt="2023-05-05T07:45:11.531" v="513" actId="478"/>
          <ac:spMkLst>
            <pc:docMk/>
            <pc:sldMk cId="402523719" sldId="264"/>
            <ac:spMk id="9" creationId="{86D43D26-E1A6-C460-14D0-5B3D6409D3B8}"/>
          </ac:spMkLst>
        </pc:spChg>
        <pc:spChg chg="del">
          <ac:chgData name="Yusrah Safedien" userId="21ed12d8-c8a3-4d49-8468-2271f2b9b52e" providerId="ADAL" clId="{81F2D7C4-93F4-4FBC-8C52-D08C77013E64}" dt="2023-05-05T07:45:15.304" v="515" actId="478"/>
          <ac:spMkLst>
            <pc:docMk/>
            <pc:sldMk cId="402523719" sldId="264"/>
            <ac:spMk id="22" creationId="{67232EE0-9382-2528-41EA-A5218BEC57EE}"/>
          </ac:spMkLst>
        </pc:spChg>
        <pc:spChg chg="del mod">
          <ac:chgData name="Yusrah Safedien" userId="21ed12d8-c8a3-4d49-8468-2271f2b9b52e" providerId="ADAL" clId="{81F2D7C4-93F4-4FBC-8C52-D08C77013E64}" dt="2023-05-05T07:44:51.640" v="510" actId="478"/>
          <ac:spMkLst>
            <pc:docMk/>
            <pc:sldMk cId="402523719" sldId="264"/>
            <ac:spMk id="24" creationId="{0E1178D2-3EEB-7410-2B15-88FF34249C23}"/>
          </ac:spMkLst>
        </pc:spChg>
        <pc:spChg chg="del">
          <ac:chgData name="Yusrah Safedien" userId="21ed12d8-c8a3-4d49-8468-2271f2b9b52e" providerId="ADAL" clId="{81F2D7C4-93F4-4FBC-8C52-D08C77013E64}" dt="2023-05-05T07:44:54.586" v="511" actId="478"/>
          <ac:spMkLst>
            <pc:docMk/>
            <pc:sldMk cId="402523719" sldId="264"/>
            <ac:spMk id="27" creationId="{12F95137-BAE9-C4D1-82E2-C09CEB602B44}"/>
          </ac:spMkLst>
        </pc:spChg>
        <pc:spChg chg="del">
          <ac:chgData name="Yusrah Safedien" userId="21ed12d8-c8a3-4d49-8468-2271f2b9b52e" providerId="ADAL" clId="{81F2D7C4-93F4-4FBC-8C52-D08C77013E64}" dt="2023-05-05T07:45:18.511" v="516" actId="478"/>
          <ac:spMkLst>
            <pc:docMk/>
            <pc:sldMk cId="402523719" sldId="264"/>
            <ac:spMk id="29" creationId="{F60D337F-0EFB-4D00-A012-50503A3D3DF9}"/>
          </ac:spMkLst>
        </pc:spChg>
        <pc:spChg chg="del">
          <ac:chgData name="Yusrah Safedien" userId="21ed12d8-c8a3-4d49-8468-2271f2b9b52e" providerId="ADAL" clId="{81F2D7C4-93F4-4FBC-8C52-D08C77013E64}" dt="2023-05-05T07:45:09.353" v="512" actId="478"/>
          <ac:spMkLst>
            <pc:docMk/>
            <pc:sldMk cId="402523719" sldId="264"/>
            <ac:spMk id="41" creationId="{D8DF93E5-4E6D-F18B-33E9-CA5B3D47AE68}"/>
          </ac:spMkLst>
        </pc:spChg>
        <pc:spChg chg="del">
          <ac:chgData name="Yusrah Safedien" userId="21ed12d8-c8a3-4d49-8468-2271f2b9b52e" providerId="ADAL" clId="{81F2D7C4-93F4-4FBC-8C52-D08C77013E64}" dt="2023-05-05T07:45:09.353" v="512" actId="478"/>
          <ac:spMkLst>
            <pc:docMk/>
            <pc:sldMk cId="402523719" sldId="264"/>
            <ac:spMk id="61" creationId="{45250F16-4C64-BB96-0ECC-6ABF5F7265F4}"/>
          </ac:spMkLst>
        </pc:spChg>
        <pc:spChg chg="del">
          <ac:chgData name="Yusrah Safedien" userId="21ed12d8-c8a3-4d49-8468-2271f2b9b52e" providerId="ADAL" clId="{81F2D7C4-93F4-4FBC-8C52-D08C77013E64}" dt="2023-05-05T07:45:13.853" v="514" actId="478"/>
          <ac:spMkLst>
            <pc:docMk/>
            <pc:sldMk cId="402523719" sldId="264"/>
            <ac:spMk id="118" creationId="{9099FE9D-61D7-9045-9D40-9A451EB993D3}"/>
          </ac:spMkLst>
        </pc:spChg>
        <pc:spChg chg="del">
          <ac:chgData name="Yusrah Safedien" userId="21ed12d8-c8a3-4d49-8468-2271f2b9b52e" providerId="ADAL" clId="{81F2D7C4-93F4-4FBC-8C52-D08C77013E64}" dt="2023-05-05T07:44:44.999" v="507" actId="478"/>
          <ac:spMkLst>
            <pc:docMk/>
            <pc:sldMk cId="402523719" sldId="264"/>
            <ac:spMk id="119" creationId="{0A00905D-1CA2-DF26-1672-9275F07C0E2B}"/>
          </ac:spMkLst>
        </pc:spChg>
        <pc:grpChg chg="del">
          <ac:chgData name="Yusrah Safedien" userId="21ed12d8-c8a3-4d49-8468-2271f2b9b52e" providerId="ADAL" clId="{81F2D7C4-93F4-4FBC-8C52-D08C77013E64}" dt="2023-05-05T07:45:09.353" v="512" actId="478"/>
          <ac:grpSpMkLst>
            <pc:docMk/>
            <pc:sldMk cId="402523719" sldId="264"/>
            <ac:grpSpMk id="31" creationId="{42031F33-E936-DBC9-F5AB-AAED960670F2}"/>
          </ac:grpSpMkLst>
        </pc:grpChg>
        <pc:grpChg chg="del">
          <ac:chgData name="Yusrah Safedien" userId="21ed12d8-c8a3-4d49-8468-2271f2b9b52e" providerId="ADAL" clId="{81F2D7C4-93F4-4FBC-8C52-D08C77013E64}" dt="2023-05-05T07:45:09.353" v="512" actId="478"/>
          <ac:grpSpMkLst>
            <pc:docMk/>
            <pc:sldMk cId="402523719" sldId="264"/>
            <ac:grpSpMk id="38" creationId="{2AA043A8-BB84-1F7E-2C0B-AE4A5253C839}"/>
          </ac:grpSpMkLst>
        </pc:grpChg>
        <pc:picChg chg="add mod">
          <ac:chgData name="Yusrah Safedien" userId="21ed12d8-c8a3-4d49-8468-2271f2b9b52e" providerId="ADAL" clId="{81F2D7C4-93F4-4FBC-8C52-D08C77013E64}" dt="2023-05-08T06:45:46.137" v="2596" actId="14100"/>
          <ac:picMkLst>
            <pc:docMk/>
            <pc:sldMk cId="402523719" sldId="264"/>
            <ac:picMk id="3" creationId="{82ED7C65-B3F1-E12F-60DB-61705F752D81}"/>
          </ac:picMkLst>
        </pc:picChg>
      </pc:sldChg>
      <pc:sldChg chg="delSp modSp del mod ord delAnim">
        <pc:chgData name="Yusrah Safedien" userId="21ed12d8-c8a3-4d49-8468-2271f2b9b52e" providerId="ADAL" clId="{81F2D7C4-93F4-4FBC-8C52-D08C77013E64}" dt="2023-05-05T07:22:13.232" v="381" actId="47"/>
        <pc:sldMkLst>
          <pc:docMk/>
          <pc:sldMk cId="2420276921" sldId="265"/>
        </pc:sldMkLst>
        <pc:spChg chg="mod">
          <ac:chgData name="Yusrah Safedien" userId="21ed12d8-c8a3-4d49-8468-2271f2b9b52e" providerId="ADAL" clId="{81F2D7C4-93F4-4FBC-8C52-D08C77013E64}" dt="2023-05-05T07:11:13.551" v="269" actId="1076"/>
          <ac:spMkLst>
            <pc:docMk/>
            <pc:sldMk cId="2420276921" sldId="265"/>
            <ac:spMk id="3" creationId="{AAB0E2E0-73AB-AEEE-FB2C-1B275F5D4A9C}"/>
          </ac:spMkLst>
        </pc:spChg>
        <pc:spChg chg="mod">
          <ac:chgData name="Yusrah Safedien" userId="21ed12d8-c8a3-4d49-8468-2271f2b9b52e" providerId="ADAL" clId="{81F2D7C4-93F4-4FBC-8C52-D08C77013E64}" dt="2023-05-05T07:10:56.014" v="266" actId="20577"/>
          <ac:spMkLst>
            <pc:docMk/>
            <pc:sldMk cId="2420276921" sldId="265"/>
            <ac:spMk id="5" creationId="{4B7ABA87-FBC5-4B81-7A65-2CFE07584C1C}"/>
          </ac:spMkLst>
        </pc:spChg>
        <pc:spChg chg="mod">
          <ac:chgData name="Yusrah Safedien" userId="21ed12d8-c8a3-4d49-8468-2271f2b9b52e" providerId="ADAL" clId="{81F2D7C4-93F4-4FBC-8C52-D08C77013E64}" dt="2023-05-05T07:10:46.437" v="264" actId="1076"/>
          <ac:spMkLst>
            <pc:docMk/>
            <pc:sldMk cId="2420276921" sldId="265"/>
            <ac:spMk id="24" creationId="{B53764EE-68B5-3C4E-9A7F-53758943533A}"/>
          </ac:spMkLst>
        </pc:spChg>
        <pc:picChg chg="del">
          <ac:chgData name="Yusrah Safedien" userId="21ed12d8-c8a3-4d49-8468-2271f2b9b52e" providerId="ADAL" clId="{81F2D7C4-93F4-4FBC-8C52-D08C77013E64}" dt="2023-05-05T07:10:22.255" v="261" actId="478"/>
          <ac:picMkLst>
            <pc:docMk/>
            <pc:sldMk cId="2420276921" sldId="265"/>
            <ac:picMk id="4" creationId="{9A982051-D713-F37C-1347-7391511E6F86}"/>
          </ac:picMkLst>
        </pc:picChg>
        <pc:picChg chg="del">
          <ac:chgData name="Yusrah Safedien" userId="21ed12d8-c8a3-4d49-8468-2271f2b9b52e" providerId="ADAL" clId="{81F2D7C4-93F4-4FBC-8C52-D08C77013E64}" dt="2023-05-05T07:10:24.763" v="262" actId="478"/>
          <ac:picMkLst>
            <pc:docMk/>
            <pc:sldMk cId="2420276921" sldId="265"/>
            <ac:picMk id="6" creationId="{C342B0F6-4A6A-6A1C-B16B-4EC2CAE7477E}"/>
          </ac:picMkLst>
        </pc:picChg>
      </pc:sldChg>
      <pc:sldChg chg="delSp del mod delAnim">
        <pc:chgData name="Yusrah Safedien" userId="21ed12d8-c8a3-4d49-8468-2271f2b9b52e" providerId="ADAL" clId="{81F2D7C4-93F4-4FBC-8C52-D08C77013E64}" dt="2023-05-08T06:44:22.779" v="2589" actId="47"/>
        <pc:sldMkLst>
          <pc:docMk/>
          <pc:sldMk cId="4031569933" sldId="266"/>
        </pc:sldMkLst>
        <pc:picChg chg="del">
          <ac:chgData name="Yusrah Safedien" userId="21ed12d8-c8a3-4d49-8468-2271f2b9b52e" providerId="ADAL" clId="{81F2D7C4-93F4-4FBC-8C52-D08C77013E64}" dt="2023-05-05T07:44:21.227" v="501" actId="478"/>
          <ac:picMkLst>
            <pc:docMk/>
            <pc:sldMk cId="4031569933" sldId="266"/>
            <ac:picMk id="9" creationId="{FEBFA510-BB21-3315-05DB-4D3B828C554F}"/>
          </ac:picMkLst>
        </pc:picChg>
        <pc:picChg chg="del">
          <ac:chgData name="Yusrah Safedien" userId="21ed12d8-c8a3-4d49-8468-2271f2b9b52e" providerId="ADAL" clId="{81F2D7C4-93F4-4FBC-8C52-D08C77013E64}" dt="2023-05-05T07:44:23.230" v="502" actId="478"/>
          <ac:picMkLst>
            <pc:docMk/>
            <pc:sldMk cId="4031569933" sldId="266"/>
            <ac:picMk id="22" creationId="{083C083B-1AA0-94F6-9A51-1C6B6935327E}"/>
          </ac:picMkLst>
        </pc:picChg>
      </pc:sldChg>
      <pc:sldChg chg="delSp del mod delAnim">
        <pc:chgData name="Yusrah Safedien" userId="21ed12d8-c8a3-4d49-8468-2271f2b9b52e" providerId="ADAL" clId="{81F2D7C4-93F4-4FBC-8C52-D08C77013E64}" dt="2023-05-08T07:09:51.194" v="2722" actId="47"/>
        <pc:sldMkLst>
          <pc:docMk/>
          <pc:sldMk cId="2361642915" sldId="267"/>
        </pc:sldMkLst>
        <pc:picChg chg="del">
          <ac:chgData name="Yusrah Safedien" userId="21ed12d8-c8a3-4d49-8468-2271f2b9b52e" providerId="ADAL" clId="{81F2D7C4-93F4-4FBC-8C52-D08C77013E64}" dt="2023-05-05T07:10:03.639" v="249" actId="478"/>
          <ac:picMkLst>
            <pc:docMk/>
            <pc:sldMk cId="2361642915" sldId="267"/>
            <ac:picMk id="9" creationId="{DEA0D1B4-C443-053D-8449-E9247470D724}"/>
          </ac:picMkLst>
        </pc:picChg>
        <pc:picChg chg="del">
          <ac:chgData name="Yusrah Safedien" userId="21ed12d8-c8a3-4d49-8468-2271f2b9b52e" providerId="ADAL" clId="{81F2D7C4-93F4-4FBC-8C52-D08C77013E64}" dt="2023-05-05T07:10:05.618" v="250" actId="478"/>
          <ac:picMkLst>
            <pc:docMk/>
            <pc:sldMk cId="2361642915" sldId="267"/>
            <ac:picMk id="22" creationId="{9B863235-6593-D4A2-5E73-08C253E8CB34}"/>
          </ac:picMkLst>
        </pc:picChg>
      </pc:sldChg>
      <pc:sldChg chg="addSp delSp modSp add mod ord modAnim">
        <pc:chgData name="Yusrah Safedien" userId="21ed12d8-c8a3-4d49-8468-2271f2b9b52e" providerId="ADAL" clId="{81F2D7C4-93F4-4FBC-8C52-D08C77013E64}" dt="2023-05-08T07:33:05.691" v="2835"/>
        <pc:sldMkLst>
          <pc:docMk/>
          <pc:sldMk cId="1912125036" sldId="268"/>
        </pc:sldMkLst>
        <pc:spChg chg="mod">
          <ac:chgData name="Yusrah Safedien" userId="21ed12d8-c8a3-4d49-8468-2271f2b9b52e" providerId="ADAL" clId="{81F2D7C4-93F4-4FBC-8C52-D08C77013E64}" dt="2023-05-05T07:11:37.728" v="280" actId="20577"/>
          <ac:spMkLst>
            <pc:docMk/>
            <pc:sldMk cId="1912125036" sldId="268"/>
            <ac:spMk id="2" creationId="{3CD0E062-153D-5A90-1EB5-5072EC84E5E0}"/>
          </ac:spMkLst>
        </pc:spChg>
        <pc:spChg chg="mod">
          <ac:chgData name="Yusrah Safedien" userId="21ed12d8-c8a3-4d49-8468-2271f2b9b52e" providerId="ADAL" clId="{81F2D7C4-93F4-4FBC-8C52-D08C77013E64}" dt="2023-05-05T07:30:36.530" v="462" actId="207"/>
          <ac:spMkLst>
            <pc:docMk/>
            <pc:sldMk cId="1912125036" sldId="268"/>
            <ac:spMk id="4" creationId="{91F820AE-0B2F-652E-3357-FB4CD9E20024}"/>
          </ac:spMkLst>
        </pc:spChg>
        <pc:spChg chg="mod">
          <ac:chgData name="Yusrah Safedien" userId="21ed12d8-c8a3-4d49-8468-2271f2b9b52e" providerId="ADAL" clId="{81F2D7C4-93F4-4FBC-8C52-D08C77013E64}" dt="2023-05-05T07:27:24.186" v="439" actId="1076"/>
          <ac:spMkLst>
            <pc:docMk/>
            <pc:sldMk cId="1912125036" sldId="268"/>
            <ac:spMk id="8" creationId="{7BDE39D1-11E9-773D-B18B-6D8484A8CD9C}"/>
          </ac:spMkLst>
        </pc:spChg>
        <pc:spChg chg="mod">
          <ac:chgData name="Yusrah Safedien" userId="21ed12d8-c8a3-4d49-8468-2271f2b9b52e" providerId="ADAL" clId="{81F2D7C4-93F4-4FBC-8C52-D08C77013E64}" dt="2023-05-05T07:21:17.390" v="379" actId="14861"/>
          <ac:spMkLst>
            <pc:docMk/>
            <pc:sldMk cId="1912125036" sldId="268"/>
            <ac:spMk id="9" creationId="{86D43D26-E1A6-C460-14D0-5B3D6409D3B8}"/>
          </ac:spMkLst>
        </pc:spChg>
        <pc:spChg chg="mod">
          <ac:chgData name="Yusrah Safedien" userId="21ed12d8-c8a3-4d49-8468-2271f2b9b52e" providerId="ADAL" clId="{81F2D7C4-93F4-4FBC-8C52-D08C77013E64}" dt="2023-05-05T07:20:38.597" v="374" actId="14861"/>
          <ac:spMkLst>
            <pc:docMk/>
            <pc:sldMk cId="1912125036" sldId="268"/>
            <ac:spMk id="22" creationId="{67232EE0-9382-2528-41EA-A5218BEC57EE}"/>
          </ac:spMkLst>
        </pc:spChg>
        <pc:spChg chg="mod">
          <ac:chgData name="Yusrah Safedien" userId="21ed12d8-c8a3-4d49-8468-2271f2b9b52e" providerId="ADAL" clId="{81F2D7C4-93F4-4FBC-8C52-D08C77013E64}" dt="2023-05-05T07:29:37.434" v="454" actId="20577"/>
          <ac:spMkLst>
            <pc:docMk/>
            <pc:sldMk cId="1912125036" sldId="268"/>
            <ac:spMk id="24" creationId="{0E1178D2-3EEB-7410-2B15-88FF34249C23}"/>
          </ac:spMkLst>
        </pc:spChg>
        <pc:spChg chg="mod">
          <ac:chgData name="Yusrah Safedien" userId="21ed12d8-c8a3-4d49-8468-2271f2b9b52e" providerId="ADAL" clId="{81F2D7C4-93F4-4FBC-8C52-D08C77013E64}" dt="2023-05-05T07:18:47.322" v="359" actId="27636"/>
          <ac:spMkLst>
            <pc:docMk/>
            <pc:sldMk cId="1912125036" sldId="268"/>
            <ac:spMk id="27" creationId="{12F95137-BAE9-C4D1-82E2-C09CEB602B44}"/>
          </ac:spMkLst>
        </pc:spChg>
        <pc:spChg chg="mod">
          <ac:chgData name="Yusrah Safedien" userId="21ed12d8-c8a3-4d49-8468-2271f2b9b52e" providerId="ADAL" clId="{81F2D7C4-93F4-4FBC-8C52-D08C77013E64}" dt="2023-05-05T07:29:25.501" v="449" actId="20577"/>
          <ac:spMkLst>
            <pc:docMk/>
            <pc:sldMk cId="1912125036" sldId="268"/>
            <ac:spMk id="29" creationId="{F60D337F-0EFB-4D00-A012-50503A3D3DF9}"/>
          </ac:spMkLst>
        </pc:spChg>
        <pc:spChg chg="add mod">
          <ac:chgData name="Yusrah Safedien" userId="21ed12d8-c8a3-4d49-8468-2271f2b9b52e" providerId="ADAL" clId="{81F2D7C4-93F4-4FBC-8C52-D08C77013E64}" dt="2023-05-08T07:17:22.499" v="2739" actId="207"/>
          <ac:spMkLst>
            <pc:docMk/>
            <pc:sldMk cId="1912125036" sldId="268"/>
            <ac:spMk id="31" creationId="{7AA4C114-5311-97FF-3F5D-BDDA49168D03}"/>
          </ac:spMkLst>
        </pc:spChg>
        <pc:spChg chg="add mod">
          <ac:chgData name="Yusrah Safedien" userId="21ed12d8-c8a3-4d49-8468-2271f2b9b52e" providerId="ADAL" clId="{81F2D7C4-93F4-4FBC-8C52-D08C77013E64}" dt="2023-05-08T07:19:47.935" v="2746" actId="14861"/>
          <ac:spMkLst>
            <pc:docMk/>
            <pc:sldMk cId="1912125036" sldId="268"/>
            <ac:spMk id="38" creationId="{6F58A53C-FBA0-D20F-979E-D7B63C38B2FE}"/>
          </ac:spMkLst>
        </pc:spChg>
        <pc:spChg chg="add mod ord">
          <ac:chgData name="Yusrah Safedien" userId="21ed12d8-c8a3-4d49-8468-2271f2b9b52e" providerId="ADAL" clId="{81F2D7C4-93F4-4FBC-8C52-D08C77013E64}" dt="2023-05-08T07:32:09.812" v="2813" actId="207"/>
          <ac:spMkLst>
            <pc:docMk/>
            <pc:sldMk cId="1912125036" sldId="268"/>
            <ac:spMk id="41" creationId="{02F7E89D-B370-4DDF-9485-929E828DE146}"/>
          </ac:spMkLst>
        </pc:spChg>
        <pc:spChg chg="del">
          <ac:chgData name="Yusrah Safedien" userId="21ed12d8-c8a3-4d49-8468-2271f2b9b52e" providerId="ADAL" clId="{81F2D7C4-93F4-4FBC-8C52-D08C77013E64}" dt="2023-05-05T07:17:29.685" v="333" actId="478"/>
          <ac:spMkLst>
            <pc:docMk/>
            <pc:sldMk cId="1912125036" sldId="268"/>
            <ac:spMk id="41" creationId="{D8DF93E5-4E6D-F18B-33E9-CA5B3D47AE68}"/>
          </ac:spMkLst>
        </pc:spChg>
        <pc:spChg chg="del">
          <ac:chgData name="Yusrah Safedien" userId="21ed12d8-c8a3-4d49-8468-2271f2b9b52e" providerId="ADAL" clId="{81F2D7C4-93F4-4FBC-8C52-D08C77013E64}" dt="2023-05-05T07:17:27.567" v="332" actId="478"/>
          <ac:spMkLst>
            <pc:docMk/>
            <pc:sldMk cId="1912125036" sldId="268"/>
            <ac:spMk id="61" creationId="{45250F16-4C64-BB96-0ECC-6ABF5F7265F4}"/>
          </ac:spMkLst>
        </pc:spChg>
        <pc:spChg chg="del">
          <ac:chgData name="Yusrah Safedien" userId="21ed12d8-c8a3-4d49-8468-2271f2b9b52e" providerId="ADAL" clId="{81F2D7C4-93F4-4FBC-8C52-D08C77013E64}" dt="2023-05-05T07:17:50.942" v="337" actId="478"/>
          <ac:spMkLst>
            <pc:docMk/>
            <pc:sldMk cId="1912125036" sldId="268"/>
            <ac:spMk id="118" creationId="{9099FE9D-61D7-9045-9D40-9A451EB993D3}"/>
          </ac:spMkLst>
        </pc:spChg>
        <pc:spChg chg="del">
          <ac:chgData name="Yusrah Safedien" userId="21ed12d8-c8a3-4d49-8468-2271f2b9b52e" providerId="ADAL" clId="{81F2D7C4-93F4-4FBC-8C52-D08C77013E64}" dt="2023-05-05T07:17:05.827" v="328" actId="478"/>
          <ac:spMkLst>
            <pc:docMk/>
            <pc:sldMk cId="1912125036" sldId="268"/>
            <ac:spMk id="119" creationId="{0A00905D-1CA2-DF26-1672-9275F07C0E2B}"/>
          </ac:spMkLst>
        </pc:spChg>
        <pc:grpChg chg="del">
          <ac:chgData name="Yusrah Safedien" userId="21ed12d8-c8a3-4d49-8468-2271f2b9b52e" providerId="ADAL" clId="{81F2D7C4-93F4-4FBC-8C52-D08C77013E64}" dt="2023-05-05T07:17:25.276" v="331" actId="478"/>
          <ac:grpSpMkLst>
            <pc:docMk/>
            <pc:sldMk cId="1912125036" sldId="268"/>
            <ac:grpSpMk id="31" creationId="{42031F33-E936-DBC9-F5AB-AAED960670F2}"/>
          </ac:grpSpMkLst>
        </pc:grpChg>
        <pc:grpChg chg="del">
          <ac:chgData name="Yusrah Safedien" userId="21ed12d8-c8a3-4d49-8468-2271f2b9b52e" providerId="ADAL" clId="{81F2D7C4-93F4-4FBC-8C52-D08C77013E64}" dt="2023-05-05T07:17:31.902" v="334" actId="478"/>
          <ac:grpSpMkLst>
            <pc:docMk/>
            <pc:sldMk cId="1912125036" sldId="268"/>
            <ac:grpSpMk id="38" creationId="{2AA043A8-BB84-1F7E-2C0B-AE4A5253C839}"/>
          </ac:grpSpMkLst>
        </pc:grpChg>
        <pc:picChg chg="add del mod">
          <ac:chgData name="Yusrah Safedien" userId="21ed12d8-c8a3-4d49-8468-2271f2b9b52e" providerId="ADAL" clId="{81F2D7C4-93F4-4FBC-8C52-D08C77013E64}" dt="2023-05-08T07:15:58.091" v="2726"/>
          <ac:picMkLst>
            <pc:docMk/>
            <pc:sldMk cId="1912125036" sldId="268"/>
            <ac:picMk id="3" creationId="{FBCCBD88-F3AE-5903-43EF-88FBF3D53FB5}"/>
          </ac:picMkLst>
        </pc:picChg>
        <pc:picChg chg="add mod">
          <ac:chgData name="Yusrah Safedien" userId="21ed12d8-c8a3-4d49-8468-2271f2b9b52e" providerId="ADAL" clId="{81F2D7C4-93F4-4FBC-8C52-D08C77013E64}" dt="2023-05-08T07:16:22.294" v="2733" actId="1076"/>
          <ac:picMkLst>
            <pc:docMk/>
            <pc:sldMk cId="1912125036" sldId="268"/>
            <ac:picMk id="30" creationId="{2BFA69BD-0480-744E-E3CC-A09D4637C132}"/>
          </ac:picMkLst>
        </pc:picChg>
        <pc:picChg chg="add del mod">
          <ac:chgData name="Yusrah Safedien" userId="21ed12d8-c8a3-4d49-8468-2271f2b9b52e" providerId="ADAL" clId="{81F2D7C4-93F4-4FBC-8C52-D08C77013E64}" dt="2023-05-05T07:30:16.727" v="460" actId="478"/>
          <ac:picMkLst>
            <pc:docMk/>
            <pc:sldMk cId="1912125036" sldId="268"/>
            <ac:picMk id="102" creationId="{40C251C0-CB7A-D38B-ACEB-D98646288F4E}"/>
          </ac:picMkLst>
        </pc:picChg>
        <pc:picChg chg="add del mod">
          <ac:chgData name="Yusrah Safedien" userId="21ed12d8-c8a3-4d49-8468-2271f2b9b52e" providerId="ADAL" clId="{81F2D7C4-93F4-4FBC-8C52-D08C77013E64}" dt="2023-05-05T07:35:01.050" v="464" actId="478"/>
          <ac:picMkLst>
            <pc:docMk/>
            <pc:sldMk cId="1912125036" sldId="268"/>
            <ac:picMk id="104" creationId="{4D8697BD-4187-E7D6-51D7-78C4B878FAEA}"/>
          </ac:picMkLst>
        </pc:picChg>
        <pc:picChg chg="add mod">
          <ac:chgData name="Yusrah Safedien" userId="21ed12d8-c8a3-4d49-8468-2271f2b9b52e" providerId="ADAL" clId="{81F2D7C4-93F4-4FBC-8C52-D08C77013E64}" dt="2023-05-05T07:36:52.971" v="468" actId="962"/>
          <ac:picMkLst>
            <pc:docMk/>
            <pc:sldMk cId="1912125036" sldId="268"/>
            <ac:picMk id="106" creationId="{4A72A1BE-1342-4AC9-346F-362D05454D50}"/>
          </ac:picMkLst>
        </pc:picChg>
        <pc:picChg chg="add mod modCrop">
          <ac:chgData name="Yusrah Safedien" userId="21ed12d8-c8a3-4d49-8468-2271f2b9b52e" providerId="ADAL" clId="{81F2D7C4-93F4-4FBC-8C52-D08C77013E64}" dt="2023-05-05T07:41:39.238" v="487" actId="1076"/>
          <ac:picMkLst>
            <pc:docMk/>
            <pc:sldMk cId="1912125036" sldId="268"/>
            <ac:picMk id="108" creationId="{45F385A0-B03B-3650-AFFD-C3370D47A73B}"/>
          </ac:picMkLst>
        </pc:picChg>
      </pc:sldChg>
      <pc:sldChg chg="modSp add del mod">
        <pc:chgData name="Yusrah Safedien" userId="21ed12d8-c8a3-4d49-8468-2271f2b9b52e" providerId="ADAL" clId="{81F2D7C4-93F4-4FBC-8C52-D08C77013E64}" dt="2023-05-08T07:02:27.376" v="2679" actId="47"/>
        <pc:sldMkLst>
          <pc:docMk/>
          <pc:sldMk cId="1122923024" sldId="269"/>
        </pc:sldMkLst>
        <pc:spChg chg="mod">
          <ac:chgData name="Yusrah Safedien" userId="21ed12d8-c8a3-4d49-8468-2271f2b9b52e" providerId="ADAL" clId="{81F2D7C4-93F4-4FBC-8C52-D08C77013E64}" dt="2023-05-08T06:58:31.884" v="2669" actId="14838"/>
          <ac:spMkLst>
            <pc:docMk/>
            <pc:sldMk cId="1122923024" sldId="269"/>
            <ac:spMk id="3" creationId="{AAB0E2E0-73AB-AEEE-FB2C-1B275F5D4A9C}"/>
          </ac:spMkLst>
        </pc:spChg>
        <pc:picChg chg="mod modCrop">
          <ac:chgData name="Yusrah Safedien" userId="21ed12d8-c8a3-4d49-8468-2271f2b9b52e" providerId="ADAL" clId="{81F2D7C4-93F4-4FBC-8C52-D08C77013E64}" dt="2023-05-08T06:59:19.309" v="2676" actId="732"/>
          <ac:picMkLst>
            <pc:docMk/>
            <pc:sldMk cId="1122923024" sldId="269"/>
            <ac:picMk id="24" creationId="{8ED2A6FA-8620-D04E-662D-2994E6AAE3C9}"/>
          </ac:picMkLst>
        </pc:picChg>
      </pc:sldChg>
      <pc:sldChg chg="addSp delSp modSp add del mod ord modAnim">
        <pc:chgData name="Yusrah Safedien" userId="21ed12d8-c8a3-4d49-8468-2271f2b9b52e" providerId="ADAL" clId="{81F2D7C4-93F4-4FBC-8C52-D08C77013E64}" dt="2023-05-08T08:02:25.984" v="2916" actId="47"/>
        <pc:sldMkLst>
          <pc:docMk/>
          <pc:sldMk cId="2572269790" sldId="269"/>
        </pc:sldMkLst>
        <pc:spChg chg="mod">
          <ac:chgData name="Yusrah Safedien" userId="21ed12d8-c8a3-4d49-8468-2271f2b9b52e" providerId="ADAL" clId="{81F2D7C4-93F4-4FBC-8C52-D08C77013E64}" dt="2023-05-08T07:55:20.278" v="2881" actId="1076"/>
          <ac:spMkLst>
            <pc:docMk/>
            <pc:sldMk cId="2572269790" sldId="269"/>
            <ac:spMk id="2" creationId="{3CD0E062-153D-5A90-1EB5-5072EC84E5E0}"/>
          </ac:spMkLst>
        </pc:spChg>
        <pc:spChg chg="del">
          <ac:chgData name="Yusrah Safedien" userId="21ed12d8-c8a3-4d49-8468-2271f2b9b52e" providerId="ADAL" clId="{81F2D7C4-93F4-4FBC-8C52-D08C77013E64}" dt="2023-05-08T07:52:58.835" v="2843" actId="478"/>
          <ac:spMkLst>
            <pc:docMk/>
            <pc:sldMk cId="2572269790" sldId="269"/>
            <ac:spMk id="4" creationId="{91F820AE-0B2F-652E-3357-FB4CD9E20024}"/>
          </ac:spMkLst>
        </pc:spChg>
        <pc:spChg chg="del">
          <ac:chgData name="Yusrah Safedien" userId="21ed12d8-c8a3-4d49-8468-2271f2b9b52e" providerId="ADAL" clId="{81F2D7C4-93F4-4FBC-8C52-D08C77013E64}" dt="2023-05-08T07:53:38.011" v="2853" actId="478"/>
          <ac:spMkLst>
            <pc:docMk/>
            <pc:sldMk cId="2572269790" sldId="269"/>
            <ac:spMk id="9" creationId="{86D43D26-E1A6-C460-14D0-5B3D6409D3B8}"/>
          </ac:spMkLst>
        </pc:spChg>
        <pc:spChg chg="del">
          <ac:chgData name="Yusrah Safedien" userId="21ed12d8-c8a3-4d49-8468-2271f2b9b52e" providerId="ADAL" clId="{81F2D7C4-93F4-4FBC-8C52-D08C77013E64}" dt="2023-05-08T07:53:10.834" v="2849" actId="478"/>
          <ac:spMkLst>
            <pc:docMk/>
            <pc:sldMk cId="2572269790" sldId="269"/>
            <ac:spMk id="22" creationId="{67232EE0-9382-2528-41EA-A5218BEC57EE}"/>
          </ac:spMkLst>
        </pc:spChg>
        <pc:spChg chg="del mod">
          <ac:chgData name="Yusrah Safedien" userId="21ed12d8-c8a3-4d49-8468-2271f2b9b52e" providerId="ADAL" clId="{81F2D7C4-93F4-4FBC-8C52-D08C77013E64}" dt="2023-05-08T07:53:06.992" v="2847" actId="478"/>
          <ac:spMkLst>
            <pc:docMk/>
            <pc:sldMk cId="2572269790" sldId="269"/>
            <ac:spMk id="24" creationId="{0E1178D2-3EEB-7410-2B15-88FF34249C23}"/>
          </ac:spMkLst>
        </pc:spChg>
        <pc:spChg chg="del">
          <ac:chgData name="Yusrah Safedien" userId="21ed12d8-c8a3-4d49-8468-2271f2b9b52e" providerId="ADAL" clId="{81F2D7C4-93F4-4FBC-8C52-D08C77013E64}" dt="2023-05-08T07:54:19.303" v="2858" actId="478"/>
          <ac:spMkLst>
            <pc:docMk/>
            <pc:sldMk cId="2572269790" sldId="269"/>
            <ac:spMk id="27" creationId="{12F95137-BAE9-C4D1-82E2-C09CEB602B44}"/>
          </ac:spMkLst>
        </pc:spChg>
        <pc:spChg chg="del">
          <ac:chgData name="Yusrah Safedien" userId="21ed12d8-c8a3-4d49-8468-2271f2b9b52e" providerId="ADAL" clId="{81F2D7C4-93F4-4FBC-8C52-D08C77013E64}" dt="2023-05-08T07:53:13.839" v="2850" actId="478"/>
          <ac:spMkLst>
            <pc:docMk/>
            <pc:sldMk cId="2572269790" sldId="269"/>
            <ac:spMk id="29" creationId="{F60D337F-0EFB-4D00-A012-50503A3D3DF9}"/>
          </ac:spMkLst>
        </pc:spChg>
        <pc:spChg chg="del mod">
          <ac:chgData name="Yusrah Safedien" userId="21ed12d8-c8a3-4d49-8468-2271f2b9b52e" providerId="ADAL" clId="{81F2D7C4-93F4-4FBC-8C52-D08C77013E64}" dt="2023-05-08T07:56:28.829" v="2896" actId="478"/>
          <ac:spMkLst>
            <pc:docMk/>
            <pc:sldMk cId="2572269790" sldId="269"/>
            <ac:spMk id="41" creationId="{D8DF93E5-4E6D-F18B-33E9-CA5B3D47AE68}"/>
          </ac:spMkLst>
        </pc:spChg>
        <pc:spChg chg="del mod">
          <ac:chgData name="Yusrah Safedien" userId="21ed12d8-c8a3-4d49-8468-2271f2b9b52e" providerId="ADAL" clId="{81F2D7C4-93F4-4FBC-8C52-D08C77013E64}" dt="2023-05-08T07:56:30.923" v="2897" actId="478"/>
          <ac:spMkLst>
            <pc:docMk/>
            <pc:sldMk cId="2572269790" sldId="269"/>
            <ac:spMk id="61" creationId="{45250F16-4C64-BB96-0ECC-6ABF5F7265F4}"/>
          </ac:spMkLst>
        </pc:spChg>
        <pc:spChg chg="mod">
          <ac:chgData name="Yusrah Safedien" userId="21ed12d8-c8a3-4d49-8468-2271f2b9b52e" providerId="ADAL" clId="{81F2D7C4-93F4-4FBC-8C52-D08C77013E64}" dt="2023-05-08T07:55:04.314" v="2866" actId="207"/>
          <ac:spMkLst>
            <pc:docMk/>
            <pc:sldMk cId="2572269790" sldId="269"/>
            <ac:spMk id="62" creationId="{D07E5FD1-FBCE-8491-947D-A6B0E6AA5402}"/>
          </ac:spMkLst>
        </pc:spChg>
        <pc:spChg chg="mod">
          <ac:chgData name="Yusrah Safedien" userId="21ed12d8-c8a3-4d49-8468-2271f2b9b52e" providerId="ADAL" clId="{81F2D7C4-93F4-4FBC-8C52-D08C77013E64}" dt="2023-05-08T07:55:04.314" v="2866" actId="207"/>
          <ac:spMkLst>
            <pc:docMk/>
            <pc:sldMk cId="2572269790" sldId="269"/>
            <ac:spMk id="75" creationId="{BB47AEA7-D688-FC93-BA4A-2A11DCC7072A}"/>
          </ac:spMkLst>
        </pc:spChg>
        <pc:spChg chg="mod">
          <ac:chgData name="Yusrah Safedien" userId="21ed12d8-c8a3-4d49-8468-2271f2b9b52e" providerId="ADAL" clId="{81F2D7C4-93F4-4FBC-8C52-D08C77013E64}" dt="2023-05-08T07:54:02.955" v="2856" actId="1076"/>
          <ac:spMkLst>
            <pc:docMk/>
            <pc:sldMk cId="2572269790" sldId="269"/>
            <ac:spMk id="86" creationId="{15824E72-0740-D22B-1E43-C72362B442C8}"/>
          </ac:spMkLst>
        </pc:spChg>
        <pc:spChg chg="mod">
          <ac:chgData name="Yusrah Safedien" userId="21ed12d8-c8a3-4d49-8468-2271f2b9b52e" providerId="ADAL" clId="{81F2D7C4-93F4-4FBC-8C52-D08C77013E64}" dt="2023-05-08T07:56:21.017" v="2892" actId="14100"/>
          <ac:spMkLst>
            <pc:docMk/>
            <pc:sldMk cId="2572269790" sldId="269"/>
            <ac:spMk id="87" creationId="{B1950640-DB71-03BE-EA2D-4FF7F8E670BA}"/>
          </ac:spMkLst>
        </pc:spChg>
        <pc:spChg chg="mod">
          <ac:chgData name="Yusrah Safedien" userId="21ed12d8-c8a3-4d49-8468-2271f2b9b52e" providerId="ADAL" clId="{81F2D7C4-93F4-4FBC-8C52-D08C77013E64}" dt="2023-05-08T07:56:21.017" v="2892" actId="14100"/>
          <ac:spMkLst>
            <pc:docMk/>
            <pc:sldMk cId="2572269790" sldId="269"/>
            <ac:spMk id="89" creationId="{68B6B45E-1E59-FC0C-AFA5-04A9E5B925BE}"/>
          </ac:spMkLst>
        </pc:spChg>
        <pc:spChg chg="mod">
          <ac:chgData name="Yusrah Safedien" userId="21ed12d8-c8a3-4d49-8468-2271f2b9b52e" providerId="ADAL" clId="{81F2D7C4-93F4-4FBC-8C52-D08C77013E64}" dt="2023-05-08T07:55:04.314" v="2866" actId="207"/>
          <ac:spMkLst>
            <pc:docMk/>
            <pc:sldMk cId="2572269790" sldId="269"/>
            <ac:spMk id="93" creationId="{732AB7CE-067B-D9BF-A974-C8DC5B419FEF}"/>
          </ac:spMkLst>
        </pc:spChg>
        <pc:spChg chg="mod">
          <ac:chgData name="Yusrah Safedien" userId="21ed12d8-c8a3-4d49-8468-2271f2b9b52e" providerId="ADAL" clId="{81F2D7C4-93F4-4FBC-8C52-D08C77013E64}" dt="2023-05-08T07:55:04.314" v="2866" actId="207"/>
          <ac:spMkLst>
            <pc:docMk/>
            <pc:sldMk cId="2572269790" sldId="269"/>
            <ac:spMk id="94" creationId="{4538C17C-3E77-1F08-1A83-4E7F4F6DFC7B}"/>
          </ac:spMkLst>
        </pc:spChg>
        <pc:spChg chg="mod">
          <ac:chgData name="Yusrah Safedien" userId="21ed12d8-c8a3-4d49-8468-2271f2b9b52e" providerId="ADAL" clId="{81F2D7C4-93F4-4FBC-8C52-D08C77013E64}" dt="2023-05-08T07:54:43.745" v="2863" actId="207"/>
          <ac:spMkLst>
            <pc:docMk/>
            <pc:sldMk cId="2572269790" sldId="269"/>
            <ac:spMk id="95" creationId="{4D294BFB-2196-1181-9CF6-981541CA4694}"/>
          </ac:spMkLst>
        </pc:spChg>
        <pc:spChg chg="mod">
          <ac:chgData name="Yusrah Safedien" userId="21ed12d8-c8a3-4d49-8468-2271f2b9b52e" providerId="ADAL" clId="{81F2D7C4-93F4-4FBC-8C52-D08C77013E64}" dt="2023-05-08T07:54:43.745" v="2863" actId="207"/>
          <ac:spMkLst>
            <pc:docMk/>
            <pc:sldMk cId="2572269790" sldId="269"/>
            <ac:spMk id="97" creationId="{668AADA0-B9CE-6CF1-17E7-4DB263934B5A}"/>
          </ac:spMkLst>
        </pc:spChg>
        <pc:spChg chg="mod">
          <ac:chgData name="Yusrah Safedien" userId="21ed12d8-c8a3-4d49-8468-2271f2b9b52e" providerId="ADAL" clId="{81F2D7C4-93F4-4FBC-8C52-D08C77013E64}" dt="2023-05-08T07:54:43.745" v="2863" actId="207"/>
          <ac:spMkLst>
            <pc:docMk/>
            <pc:sldMk cId="2572269790" sldId="269"/>
            <ac:spMk id="98" creationId="{56A906F2-3EDF-13BF-388C-BB8E5372F675}"/>
          </ac:spMkLst>
        </pc:spChg>
        <pc:spChg chg="mod">
          <ac:chgData name="Yusrah Safedien" userId="21ed12d8-c8a3-4d49-8468-2271f2b9b52e" providerId="ADAL" clId="{81F2D7C4-93F4-4FBC-8C52-D08C77013E64}" dt="2023-05-08T07:54:43.745" v="2863" actId="207"/>
          <ac:spMkLst>
            <pc:docMk/>
            <pc:sldMk cId="2572269790" sldId="269"/>
            <ac:spMk id="99" creationId="{3F34BE3F-8ED2-9DB5-1AD5-3070004EC97A}"/>
          </ac:spMkLst>
        </pc:spChg>
        <pc:spChg chg="mod">
          <ac:chgData name="Yusrah Safedien" userId="21ed12d8-c8a3-4d49-8468-2271f2b9b52e" providerId="ADAL" clId="{81F2D7C4-93F4-4FBC-8C52-D08C77013E64}" dt="2023-05-08T07:54:43.745" v="2863" actId="207"/>
          <ac:spMkLst>
            <pc:docMk/>
            <pc:sldMk cId="2572269790" sldId="269"/>
            <ac:spMk id="100" creationId="{14C0E4B9-9D48-BB55-2ADA-80F36963534D}"/>
          </ac:spMkLst>
        </pc:spChg>
        <pc:spChg chg="del">
          <ac:chgData name="Yusrah Safedien" userId="21ed12d8-c8a3-4d49-8468-2271f2b9b52e" providerId="ADAL" clId="{81F2D7C4-93F4-4FBC-8C52-D08C77013E64}" dt="2023-05-08T07:53:08.908" v="2848" actId="478"/>
          <ac:spMkLst>
            <pc:docMk/>
            <pc:sldMk cId="2572269790" sldId="269"/>
            <ac:spMk id="118" creationId="{9099FE9D-61D7-9045-9D40-9A451EB993D3}"/>
          </ac:spMkLst>
        </pc:spChg>
        <pc:spChg chg="del">
          <ac:chgData name="Yusrah Safedien" userId="21ed12d8-c8a3-4d49-8468-2271f2b9b52e" providerId="ADAL" clId="{81F2D7C4-93F4-4FBC-8C52-D08C77013E64}" dt="2023-05-08T07:53:01.413" v="2844" actId="478"/>
          <ac:spMkLst>
            <pc:docMk/>
            <pc:sldMk cId="2572269790" sldId="269"/>
            <ac:spMk id="119" creationId="{0A00905D-1CA2-DF26-1672-9275F07C0E2B}"/>
          </ac:spMkLst>
        </pc:spChg>
        <pc:grpChg chg="add del mod">
          <ac:chgData name="Yusrah Safedien" userId="21ed12d8-c8a3-4d49-8468-2271f2b9b52e" providerId="ADAL" clId="{81F2D7C4-93F4-4FBC-8C52-D08C77013E64}" dt="2023-05-08T07:56:24.680" v="2894" actId="478"/>
          <ac:grpSpMkLst>
            <pc:docMk/>
            <pc:sldMk cId="2572269790" sldId="269"/>
            <ac:grpSpMk id="31" creationId="{42031F33-E936-DBC9-F5AB-AAED960670F2}"/>
          </ac:grpSpMkLst>
        </pc:grpChg>
        <pc:grpChg chg="del mod">
          <ac:chgData name="Yusrah Safedien" userId="21ed12d8-c8a3-4d49-8468-2271f2b9b52e" providerId="ADAL" clId="{81F2D7C4-93F4-4FBC-8C52-D08C77013E64}" dt="2023-05-08T07:56:26.949" v="2895" actId="478"/>
          <ac:grpSpMkLst>
            <pc:docMk/>
            <pc:sldMk cId="2572269790" sldId="269"/>
            <ac:grpSpMk id="38" creationId="{2AA043A8-BB84-1F7E-2C0B-AE4A5253C839}"/>
          </ac:grpSpMkLst>
        </pc:grpChg>
        <pc:grpChg chg="mod">
          <ac:chgData name="Yusrah Safedien" userId="21ed12d8-c8a3-4d49-8468-2271f2b9b52e" providerId="ADAL" clId="{81F2D7C4-93F4-4FBC-8C52-D08C77013E64}" dt="2023-05-08T07:55:04.314" v="2866" actId="207"/>
          <ac:grpSpMkLst>
            <pc:docMk/>
            <pc:sldMk cId="2572269790" sldId="269"/>
            <ac:grpSpMk id="92" creationId="{3AE30FDE-B02A-67F0-F1B4-FDB844E5399A}"/>
          </ac:grpSpMkLst>
        </pc:grpChg>
        <pc:grpChg chg="mod">
          <ac:chgData name="Yusrah Safedien" userId="21ed12d8-c8a3-4d49-8468-2271f2b9b52e" providerId="ADAL" clId="{81F2D7C4-93F4-4FBC-8C52-D08C77013E64}" dt="2023-05-08T07:54:43.745" v="2863" actId="207"/>
          <ac:grpSpMkLst>
            <pc:docMk/>
            <pc:sldMk cId="2572269790" sldId="269"/>
            <ac:grpSpMk id="96" creationId="{FED2CEE4-A39C-8DC8-F676-3A148F18B8FB}"/>
          </ac:grpSpMkLst>
        </pc:grpChg>
        <pc:picChg chg="add mod modCrop">
          <ac:chgData name="Yusrah Safedien" userId="21ed12d8-c8a3-4d49-8468-2271f2b9b52e" providerId="ADAL" clId="{81F2D7C4-93F4-4FBC-8C52-D08C77013E64}" dt="2023-05-08T07:56:35.985" v="2899" actId="1076"/>
          <ac:picMkLst>
            <pc:docMk/>
            <pc:sldMk cId="2572269790" sldId="269"/>
            <ac:picMk id="3" creationId="{0AAB1334-B835-EB57-D163-CAE1FFF26082}"/>
          </ac:picMkLst>
        </pc:picChg>
        <pc:picChg chg="add mod modCrop">
          <ac:chgData name="Yusrah Safedien" userId="21ed12d8-c8a3-4d49-8468-2271f2b9b52e" providerId="ADAL" clId="{81F2D7C4-93F4-4FBC-8C52-D08C77013E64}" dt="2023-05-08T07:59:26.739" v="2913" actId="14100"/>
          <ac:picMkLst>
            <pc:docMk/>
            <pc:sldMk cId="2572269790" sldId="269"/>
            <ac:picMk id="30" creationId="{28A43ED0-C089-9806-8ED6-F4211E6F601D}"/>
          </ac:picMkLst>
        </pc:picChg>
      </pc:sldChg>
      <pc:sldChg chg="addSp delSp modSp del mod modAnim">
        <pc:chgData name="Yusrah Safedien" userId="21ed12d8-c8a3-4d49-8468-2271f2b9b52e" providerId="ADAL" clId="{81F2D7C4-93F4-4FBC-8C52-D08C77013E64}" dt="2023-05-07T23:37:20.814" v="2577" actId="47"/>
        <pc:sldMkLst>
          <pc:docMk/>
          <pc:sldMk cId="3215043628" sldId="269"/>
        </pc:sldMkLst>
        <pc:spChg chg="add del">
          <ac:chgData name="Yusrah Safedien" userId="21ed12d8-c8a3-4d49-8468-2271f2b9b52e" providerId="ADAL" clId="{81F2D7C4-93F4-4FBC-8C52-D08C77013E64}" dt="2023-05-07T23:32:09.371" v="2554" actId="22"/>
          <ac:spMkLst>
            <pc:docMk/>
            <pc:sldMk cId="3215043628" sldId="269"/>
            <ac:spMk id="9" creationId="{12FFBE47-C778-9535-1165-615C44FB995B}"/>
          </ac:spMkLst>
        </pc:spChg>
        <pc:picChg chg="add mod">
          <ac:chgData name="Yusrah Safedien" userId="21ed12d8-c8a3-4d49-8468-2271f2b9b52e" providerId="ADAL" clId="{81F2D7C4-93F4-4FBC-8C52-D08C77013E64}" dt="2023-05-07T23:33:03.892" v="2559" actId="1076"/>
          <ac:picMkLst>
            <pc:docMk/>
            <pc:sldMk cId="3215043628" sldId="269"/>
            <ac:picMk id="22" creationId="{CE334869-96CB-5EC7-381D-34E90DBD4D2B}"/>
          </ac:picMkLst>
        </pc:picChg>
      </pc:sldChg>
    </pc:docChg>
  </pc:docChgLst>
  <pc:docChgLst>
    <pc:chgData name="Yusrah Safedien" userId="21ed12d8-c8a3-4d49-8468-2271f2b9b52e" providerId="ADAL" clId="{62CA7848-D163-41EC-AEC6-E6BDCECCE961}"/>
    <pc:docChg chg="undo custSel addSld delSld modSld sldOrd">
      <pc:chgData name="Yusrah Safedien" userId="21ed12d8-c8a3-4d49-8468-2271f2b9b52e" providerId="ADAL" clId="{62CA7848-D163-41EC-AEC6-E6BDCECCE961}" dt="2023-03-24T08:57:16.810" v="1494" actId="14100"/>
      <pc:docMkLst>
        <pc:docMk/>
      </pc:docMkLst>
      <pc:sldChg chg="addSp modSp mod">
        <pc:chgData name="Yusrah Safedien" userId="21ed12d8-c8a3-4d49-8468-2271f2b9b52e" providerId="ADAL" clId="{62CA7848-D163-41EC-AEC6-E6BDCECCE961}" dt="2023-03-23T13:09:50.891" v="769" actId="122"/>
        <pc:sldMkLst>
          <pc:docMk/>
          <pc:sldMk cId="2723003219" sldId="256"/>
        </pc:sldMkLst>
        <pc:spChg chg="mod">
          <ac:chgData name="Yusrah Safedien" userId="21ed12d8-c8a3-4d49-8468-2271f2b9b52e" providerId="ADAL" clId="{62CA7848-D163-41EC-AEC6-E6BDCECCE961}" dt="2023-03-23T12:17:26.434" v="556" actId="1076"/>
          <ac:spMkLst>
            <pc:docMk/>
            <pc:sldMk cId="2723003219" sldId="256"/>
            <ac:spMk id="2" creationId="{950E0804-1F4B-1BE0-7098-13412636F810}"/>
          </ac:spMkLst>
        </pc:spChg>
        <pc:spChg chg="mod ord">
          <ac:chgData name="Yusrah Safedien" userId="21ed12d8-c8a3-4d49-8468-2271f2b9b52e" providerId="ADAL" clId="{62CA7848-D163-41EC-AEC6-E6BDCECCE961}" dt="2023-03-23T13:09:50.891" v="769" actId="122"/>
          <ac:spMkLst>
            <pc:docMk/>
            <pc:sldMk cId="2723003219" sldId="256"/>
            <ac:spMk id="3" creationId="{AAB0E2E0-73AB-AEEE-FB2C-1B275F5D4A9C}"/>
          </ac:spMkLst>
        </pc:spChg>
        <pc:picChg chg="add mod modCrop">
          <ac:chgData name="Yusrah Safedien" userId="21ed12d8-c8a3-4d49-8468-2271f2b9b52e" providerId="ADAL" clId="{62CA7848-D163-41EC-AEC6-E6BDCECCE961}" dt="2023-03-23T09:29:21.585" v="13" actId="1076"/>
          <ac:picMkLst>
            <pc:docMk/>
            <pc:sldMk cId="2723003219" sldId="256"/>
            <ac:picMk id="9" creationId="{D069DDF3-C9F3-AA94-3AE6-EBEB5B469656}"/>
          </ac:picMkLst>
        </pc:picChg>
        <pc:picChg chg="add mod">
          <ac:chgData name="Yusrah Safedien" userId="21ed12d8-c8a3-4d49-8468-2271f2b9b52e" providerId="ADAL" clId="{62CA7848-D163-41EC-AEC6-E6BDCECCE961}" dt="2023-03-23T13:09:31.586" v="766" actId="1076"/>
          <ac:picMkLst>
            <pc:docMk/>
            <pc:sldMk cId="2723003219" sldId="256"/>
            <ac:picMk id="24" creationId="{6C644718-7833-B7D7-126B-FE310A8EDEA8}"/>
          </ac:picMkLst>
        </pc:picChg>
      </pc:sldChg>
      <pc:sldChg chg="addSp delSp modSp mod chgLayout">
        <pc:chgData name="Yusrah Safedien" userId="21ed12d8-c8a3-4d49-8468-2271f2b9b52e" providerId="ADAL" clId="{62CA7848-D163-41EC-AEC6-E6BDCECCE961}" dt="2023-03-23T12:12:51.520" v="495" actId="14838"/>
        <pc:sldMkLst>
          <pc:docMk/>
          <pc:sldMk cId="1493137273" sldId="257"/>
        </pc:sldMkLst>
        <pc:spChg chg="add del mod">
          <ac:chgData name="Yusrah Safedien" userId="21ed12d8-c8a3-4d49-8468-2271f2b9b52e" providerId="ADAL" clId="{62CA7848-D163-41EC-AEC6-E6BDCECCE961}" dt="2023-03-23T09:37:16.341" v="22" actId="478"/>
          <ac:spMkLst>
            <pc:docMk/>
            <pc:sldMk cId="1493137273" sldId="257"/>
            <ac:spMk id="2" creationId="{62D0F0E2-E1BD-BE44-2F66-5E40BCE40444}"/>
          </ac:spMkLst>
        </pc:spChg>
        <pc:spChg chg="mod ord">
          <ac:chgData name="Yusrah Safedien" userId="21ed12d8-c8a3-4d49-8468-2271f2b9b52e" providerId="ADAL" clId="{62CA7848-D163-41EC-AEC6-E6BDCECCE961}" dt="2023-03-23T09:37:24.004" v="23" actId="700"/>
          <ac:spMkLst>
            <pc:docMk/>
            <pc:sldMk cId="1493137273" sldId="257"/>
            <ac:spMk id="3" creationId="{AAB0E2E0-73AB-AEEE-FB2C-1B275F5D4A9C}"/>
          </ac:spMkLst>
        </pc:spChg>
        <pc:spChg chg="add mod ord">
          <ac:chgData name="Yusrah Safedien" userId="21ed12d8-c8a3-4d49-8468-2271f2b9b52e" providerId="ADAL" clId="{62CA7848-D163-41EC-AEC6-E6BDCECCE961}" dt="2023-03-23T12:12:51.520" v="495" actId="14838"/>
          <ac:spMkLst>
            <pc:docMk/>
            <pc:sldMk cId="1493137273" sldId="257"/>
            <ac:spMk id="4" creationId="{195E0B0B-5500-3740-67B8-59F36596FB7C}"/>
          </ac:spMkLst>
        </pc:spChg>
        <pc:spChg chg="add mod">
          <ac:chgData name="Yusrah Safedien" userId="21ed12d8-c8a3-4d49-8468-2271f2b9b52e" providerId="ADAL" clId="{62CA7848-D163-41EC-AEC6-E6BDCECCE961}" dt="2023-03-23T12:11:54.095" v="474" actId="1076"/>
          <ac:spMkLst>
            <pc:docMk/>
            <pc:sldMk cId="1493137273" sldId="257"/>
            <ac:spMk id="9" creationId="{19F64EEB-8D95-1D7F-4376-9F13FBE719FD}"/>
          </ac:spMkLst>
        </pc:spChg>
      </pc:sldChg>
      <pc:sldChg chg="addSp delSp modSp del mod ord delAnim modAnim">
        <pc:chgData name="Yusrah Safedien" userId="21ed12d8-c8a3-4d49-8468-2271f2b9b52e" providerId="ADAL" clId="{62CA7848-D163-41EC-AEC6-E6BDCECCE961}" dt="2023-03-23T11:20:08.679" v="377" actId="47"/>
        <pc:sldMkLst>
          <pc:docMk/>
          <pc:sldMk cId="2952591259" sldId="258"/>
        </pc:sldMkLst>
        <pc:spChg chg="add del mod">
          <ac:chgData name="Yusrah Safedien" userId="21ed12d8-c8a3-4d49-8468-2271f2b9b52e" providerId="ADAL" clId="{62CA7848-D163-41EC-AEC6-E6BDCECCE961}" dt="2023-03-23T11:11:54.030" v="370" actId="21"/>
          <ac:spMkLst>
            <pc:docMk/>
            <pc:sldMk cId="2952591259" sldId="258"/>
            <ac:spMk id="2" creationId="{3CD0E062-153D-5A90-1EB5-5072EC84E5E0}"/>
          </ac:spMkLst>
        </pc:spChg>
        <pc:spChg chg="add mod">
          <ac:chgData name="Yusrah Safedien" userId="21ed12d8-c8a3-4d49-8468-2271f2b9b52e" providerId="ADAL" clId="{62CA7848-D163-41EC-AEC6-E6BDCECCE961}" dt="2023-03-23T11:11:54.030" v="370" actId="21"/>
          <ac:spMkLst>
            <pc:docMk/>
            <pc:sldMk cId="2952591259" sldId="258"/>
            <ac:spMk id="9" creationId="{3E0B906C-D7CD-F299-BA29-280C7CE270C9}"/>
          </ac:spMkLst>
        </pc:spChg>
        <pc:spChg chg="mod">
          <ac:chgData name="Yusrah Safedien" userId="21ed12d8-c8a3-4d49-8468-2271f2b9b52e" providerId="ADAL" clId="{62CA7848-D163-41EC-AEC6-E6BDCECCE961}" dt="2023-03-23T10:04:41.529" v="164" actId="1076"/>
          <ac:spMkLst>
            <pc:docMk/>
            <pc:sldMk cId="2952591259" sldId="258"/>
            <ac:spMk id="84" creationId="{7782C0B8-BD34-AA45-A207-1AD8CE8CCF10}"/>
          </ac:spMkLst>
        </pc:spChg>
        <pc:picChg chg="add del mod modCrop">
          <ac:chgData name="Yusrah Safedien" userId="21ed12d8-c8a3-4d49-8468-2271f2b9b52e" providerId="ADAL" clId="{62CA7848-D163-41EC-AEC6-E6BDCECCE961}" dt="2023-03-23T11:03:07.896" v="314" actId="21"/>
          <ac:picMkLst>
            <pc:docMk/>
            <pc:sldMk cId="2952591259" sldId="258"/>
            <ac:picMk id="3" creationId="{22DAAE3E-0915-AC18-7632-422DFD3B6C25}"/>
          </ac:picMkLst>
        </pc:picChg>
      </pc:sldChg>
      <pc:sldChg chg="addSp delSp modSp mod ord">
        <pc:chgData name="Yusrah Safedien" userId="21ed12d8-c8a3-4d49-8468-2271f2b9b52e" providerId="ADAL" clId="{62CA7848-D163-41EC-AEC6-E6BDCECCE961}" dt="2023-03-24T06:29:40.008" v="1429" actId="14838"/>
        <pc:sldMkLst>
          <pc:docMk/>
          <pc:sldMk cId="2252942850" sldId="259"/>
        </pc:sldMkLst>
        <pc:spChg chg="add mod">
          <ac:chgData name="Yusrah Safedien" userId="21ed12d8-c8a3-4d49-8468-2271f2b9b52e" providerId="ADAL" clId="{62CA7848-D163-41EC-AEC6-E6BDCECCE961}" dt="2023-03-24T06:20:17.486" v="1306" actId="1076"/>
          <ac:spMkLst>
            <pc:docMk/>
            <pc:sldMk cId="2252942850" sldId="259"/>
            <ac:spMk id="2" creationId="{99F44A68-FC98-1C4C-4171-41E27EA57DA7}"/>
          </ac:spMkLst>
        </pc:spChg>
        <pc:spChg chg="mod">
          <ac:chgData name="Yusrah Safedien" userId="21ed12d8-c8a3-4d49-8468-2271f2b9b52e" providerId="ADAL" clId="{62CA7848-D163-41EC-AEC6-E6BDCECCE961}" dt="2023-03-24T06:22:38.789" v="1323" actId="1076"/>
          <ac:spMkLst>
            <pc:docMk/>
            <pc:sldMk cId="2252942850" sldId="259"/>
            <ac:spMk id="3" creationId="{AAB0E2E0-73AB-AEEE-FB2C-1B275F5D4A9C}"/>
          </ac:spMkLst>
        </pc:spChg>
        <pc:spChg chg="add mod">
          <ac:chgData name="Yusrah Safedien" userId="21ed12d8-c8a3-4d49-8468-2271f2b9b52e" providerId="ADAL" clId="{62CA7848-D163-41EC-AEC6-E6BDCECCE961}" dt="2023-03-24T06:29:40.008" v="1429" actId="14838"/>
          <ac:spMkLst>
            <pc:docMk/>
            <pc:sldMk cId="2252942850" sldId="259"/>
            <ac:spMk id="4" creationId="{3DB25849-83B9-9CE3-A245-6152C383A4D5}"/>
          </ac:spMkLst>
        </pc:spChg>
        <pc:spChg chg="add del mod">
          <ac:chgData name="Yusrah Safedien" userId="21ed12d8-c8a3-4d49-8468-2271f2b9b52e" providerId="ADAL" clId="{62CA7848-D163-41EC-AEC6-E6BDCECCE961}" dt="2023-03-23T10:28:59.648" v="275" actId="478"/>
          <ac:spMkLst>
            <pc:docMk/>
            <pc:sldMk cId="2252942850" sldId="259"/>
            <ac:spMk id="4" creationId="{B61D4ED6-5E81-1C3F-0A53-40C737C57E79}"/>
          </ac:spMkLst>
        </pc:spChg>
        <pc:spChg chg="mod topLvl">
          <ac:chgData name="Yusrah Safedien" userId="21ed12d8-c8a3-4d49-8468-2271f2b9b52e" providerId="ADAL" clId="{62CA7848-D163-41EC-AEC6-E6BDCECCE961}" dt="2023-03-24T06:24:47.920" v="1384" actId="688"/>
          <ac:spMkLst>
            <pc:docMk/>
            <pc:sldMk cId="2252942850" sldId="259"/>
            <ac:spMk id="5" creationId="{F6AEE58A-25DB-EBB7-676F-9F7324222505}"/>
          </ac:spMkLst>
        </pc:spChg>
        <pc:spChg chg="mod topLvl">
          <ac:chgData name="Yusrah Safedien" userId="21ed12d8-c8a3-4d49-8468-2271f2b9b52e" providerId="ADAL" clId="{62CA7848-D163-41EC-AEC6-E6BDCECCE961}" dt="2023-03-24T06:25:31.387" v="1393" actId="1076"/>
          <ac:spMkLst>
            <pc:docMk/>
            <pc:sldMk cId="2252942850" sldId="259"/>
            <ac:spMk id="6" creationId="{83242535-24FB-BD61-8DF5-54C0125A4C2B}"/>
          </ac:spMkLst>
        </pc:spChg>
        <pc:spChg chg="mod topLvl">
          <ac:chgData name="Yusrah Safedien" userId="21ed12d8-c8a3-4d49-8468-2271f2b9b52e" providerId="ADAL" clId="{62CA7848-D163-41EC-AEC6-E6BDCECCE961}" dt="2023-03-24T06:26:26.471" v="1397" actId="1076"/>
          <ac:spMkLst>
            <pc:docMk/>
            <pc:sldMk cId="2252942850" sldId="259"/>
            <ac:spMk id="7" creationId="{9396B476-9990-796F-D84B-865CF404D8D8}"/>
          </ac:spMkLst>
        </pc:spChg>
        <pc:spChg chg="mod topLvl">
          <ac:chgData name="Yusrah Safedien" userId="21ed12d8-c8a3-4d49-8468-2271f2b9b52e" providerId="ADAL" clId="{62CA7848-D163-41EC-AEC6-E6BDCECCE961}" dt="2023-03-24T06:25:05.377" v="1388" actId="207"/>
          <ac:spMkLst>
            <pc:docMk/>
            <pc:sldMk cId="2252942850" sldId="259"/>
            <ac:spMk id="8" creationId="{7BDE39D1-11E9-773D-B18B-6D8484A8CD9C}"/>
          </ac:spMkLst>
        </pc:spChg>
        <pc:spChg chg="add del mod">
          <ac:chgData name="Yusrah Safedien" userId="21ed12d8-c8a3-4d49-8468-2271f2b9b52e" providerId="ADAL" clId="{62CA7848-D163-41EC-AEC6-E6BDCECCE961}" dt="2023-03-23T12:36:02.381" v="684" actId="478"/>
          <ac:spMkLst>
            <pc:docMk/>
            <pc:sldMk cId="2252942850" sldId="259"/>
            <ac:spMk id="9" creationId="{9C1831F7-A512-F037-7A0E-18A98527CC99}"/>
          </ac:spMkLst>
        </pc:spChg>
        <pc:spChg chg="mod topLvl">
          <ac:chgData name="Yusrah Safedien" userId="21ed12d8-c8a3-4d49-8468-2271f2b9b52e" providerId="ADAL" clId="{62CA7848-D163-41EC-AEC6-E6BDCECCE961}" dt="2023-03-24T06:26:58.831" v="1405" actId="1076"/>
          <ac:spMkLst>
            <pc:docMk/>
            <pc:sldMk cId="2252942850" sldId="259"/>
            <ac:spMk id="10" creationId="{82C6DDF0-03BB-1582-5EE6-F3BDA80E0CC5}"/>
          </ac:spMkLst>
        </pc:spChg>
        <pc:spChg chg="mod topLvl">
          <ac:chgData name="Yusrah Safedien" userId="21ed12d8-c8a3-4d49-8468-2271f2b9b52e" providerId="ADAL" clId="{62CA7848-D163-41EC-AEC6-E6BDCECCE961}" dt="2023-03-24T06:26:16.905" v="1395" actId="1076"/>
          <ac:spMkLst>
            <pc:docMk/>
            <pc:sldMk cId="2252942850" sldId="259"/>
            <ac:spMk id="11" creationId="{5A1B0484-DBC3-F0A5-A1C9-C5627362DB3E}"/>
          </ac:spMkLst>
        </pc:spChg>
        <pc:spChg chg="mod topLvl">
          <ac:chgData name="Yusrah Safedien" userId="21ed12d8-c8a3-4d49-8468-2271f2b9b52e" providerId="ADAL" clId="{62CA7848-D163-41EC-AEC6-E6BDCECCE961}" dt="2023-03-24T06:26:19.965" v="1396" actId="1076"/>
          <ac:spMkLst>
            <pc:docMk/>
            <pc:sldMk cId="2252942850" sldId="259"/>
            <ac:spMk id="12" creationId="{71B86F36-F08D-8FE9-05AF-8EBC115B5FC7}"/>
          </ac:spMkLst>
        </pc:spChg>
        <pc:spChg chg="mod topLvl">
          <ac:chgData name="Yusrah Safedien" userId="21ed12d8-c8a3-4d49-8468-2271f2b9b52e" providerId="ADAL" clId="{62CA7848-D163-41EC-AEC6-E6BDCECCE961}" dt="2023-03-24T06:26:14.433" v="1394" actId="1076"/>
          <ac:spMkLst>
            <pc:docMk/>
            <pc:sldMk cId="2252942850" sldId="259"/>
            <ac:spMk id="13" creationId="{2B6A6203-F775-5610-4D14-28F5CAF32639}"/>
          </ac:spMkLst>
        </pc:spChg>
        <pc:spChg chg="mod topLvl">
          <ac:chgData name="Yusrah Safedien" userId="21ed12d8-c8a3-4d49-8468-2271f2b9b52e" providerId="ADAL" clId="{62CA7848-D163-41EC-AEC6-E6BDCECCE961}" dt="2023-03-24T06:26:39.468" v="1401" actId="1076"/>
          <ac:spMkLst>
            <pc:docMk/>
            <pc:sldMk cId="2252942850" sldId="259"/>
            <ac:spMk id="14" creationId="{B16000C6-1EBB-E997-EEF8-68F926668057}"/>
          </ac:spMkLst>
        </pc:spChg>
        <pc:spChg chg="mod topLvl">
          <ac:chgData name="Yusrah Safedien" userId="21ed12d8-c8a3-4d49-8468-2271f2b9b52e" providerId="ADAL" clId="{62CA7848-D163-41EC-AEC6-E6BDCECCE961}" dt="2023-03-24T06:26:47.764" v="1402" actId="1076"/>
          <ac:spMkLst>
            <pc:docMk/>
            <pc:sldMk cId="2252942850" sldId="259"/>
            <ac:spMk id="15" creationId="{7FD23AD7-0008-717A-BE8B-3145C09A17B2}"/>
          </ac:spMkLst>
        </pc:spChg>
        <pc:spChg chg="mod topLvl">
          <ac:chgData name="Yusrah Safedien" userId="21ed12d8-c8a3-4d49-8468-2271f2b9b52e" providerId="ADAL" clId="{62CA7848-D163-41EC-AEC6-E6BDCECCE961}" dt="2023-03-24T06:26:53.144" v="1404" actId="1076"/>
          <ac:spMkLst>
            <pc:docMk/>
            <pc:sldMk cId="2252942850" sldId="259"/>
            <ac:spMk id="16" creationId="{ABE46144-9ABB-61CB-6A1A-1FBEF6581900}"/>
          </ac:spMkLst>
        </pc:spChg>
        <pc:spChg chg="mod topLvl">
          <ac:chgData name="Yusrah Safedien" userId="21ed12d8-c8a3-4d49-8468-2271f2b9b52e" providerId="ADAL" clId="{62CA7848-D163-41EC-AEC6-E6BDCECCE961}" dt="2023-03-24T06:26:50.093" v="1403" actId="1076"/>
          <ac:spMkLst>
            <pc:docMk/>
            <pc:sldMk cId="2252942850" sldId="259"/>
            <ac:spMk id="17" creationId="{CEC7E785-BA3E-AF4F-4E34-05393A566956}"/>
          </ac:spMkLst>
        </pc:spChg>
        <pc:spChg chg="mod topLvl">
          <ac:chgData name="Yusrah Safedien" userId="21ed12d8-c8a3-4d49-8468-2271f2b9b52e" providerId="ADAL" clId="{62CA7848-D163-41EC-AEC6-E6BDCECCE961}" dt="2023-03-24T06:26:35.748" v="1400" actId="1076"/>
          <ac:spMkLst>
            <pc:docMk/>
            <pc:sldMk cId="2252942850" sldId="259"/>
            <ac:spMk id="18" creationId="{F4200A3B-2540-E1F1-548D-16E1E0D44CE4}"/>
          </ac:spMkLst>
        </pc:spChg>
        <pc:spChg chg="mod">
          <ac:chgData name="Yusrah Safedien" userId="21ed12d8-c8a3-4d49-8468-2271f2b9b52e" providerId="ADAL" clId="{62CA7848-D163-41EC-AEC6-E6BDCECCE961}" dt="2023-03-24T06:26:32.570" v="1399" actId="1076"/>
          <ac:spMkLst>
            <pc:docMk/>
            <pc:sldMk cId="2252942850" sldId="259"/>
            <ac:spMk id="19" creationId="{2FB34B1C-BEFD-296A-CE2A-730DFE6368B3}"/>
          </ac:spMkLst>
        </pc:spChg>
        <pc:spChg chg="mod topLvl">
          <ac:chgData name="Yusrah Safedien" userId="21ed12d8-c8a3-4d49-8468-2271f2b9b52e" providerId="ADAL" clId="{62CA7848-D163-41EC-AEC6-E6BDCECCE961}" dt="2023-03-24T06:26:30.107" v="1398" actId="1076"/>
          <ac:spMkLst>
            <pc:docMk/>
            <pc:sldMk cId="2252942850" sldId="259"/>
            <ac:spMk id="20" creationId="{355DD365-AB4F-893B-5B39-586290F2F674}"/>
          </ac:spMkLst>
        </pc:spChg>
        <pc:spChg chg="mod topLvl">
          <ac:chgData name="Yusrah Safedien" userId="21ed12d8-c8a3-4d49-8468-2271f2b9b52e" providerId="ADAL" clId="{62CA7848-D163-41EC-AEC6-E6BDCECCE961}" dt="2023-03-24T06:22:15.677" v="1318" actId="165"/>
          <ac:spMkLst>
            <pc:docMk/>
            <pc:sldMk cId="2252942850" sldId="259"/>
            <ac:spMk id="21" creationId="{55F52DC2-D77C-3706-367F-F804BD6D036B}"/>
          </ac:spMkLst>
        </pc:spChg>
        <pc:spChg chg="mod topLvl">
          <ac:chgData name="Yusrah Safedien" userId="21ed12d8-c8a3-4d49-8468-2271f2b9b52e" providerId="ADAL" clId="{62CA7848-D163-41EC-AEC6-E6BDCECCE961}" dt="2023-03-24T06:22:15.677" v="1318" actId="165"/>
          <ac:spMkLst>
            <pc:docMk/>
            <pc:sldMk cId="2252942850" sldId="259"/>
            <ac:spMk id="23" creationId="{C27D10F2-375C-9559-364D-D87620A8FE5C}"/>
          </ac:spMkLst>
        </pc:spChg>
        <pc:spChg chg="mod">
          <ac:chgData name="Yusrah Safedien" userId="21ed12d8-c8a3-4d49-8468-2271f2b9b52e" providerId="ADAL" clId="{62CA7848-D163-41EC-AEC6-E6BDCECCE961}" dt="2023-03-24T06:20:04.728" v="1302" actId="1076"/>
          <ac:spMkLst>
            <pc:docMk/>
            <pc:sldMk cId="2252942850" sldId="259"/>
            <ac:spMk id="24" creationId="{B53764EE-68B5-3C4E-9A7F-53758943533A}"/>
          </ac:spMkLst>
        </pc:spChg>
        <pc:grpChg chg="del mod">
          <ac:chgData name="Yusrah Safedien" userId="21ed12d8-c8a3-4d49-8468-2271f2b9b52e" providerId="ADAL" clId="{62CA7848-D163-41EC-AEC6-E6BDCECCE961}" dt="2023-03-24T06:22:15.677" v="1318" actId="165"/>
          <ac:grpSpMkLst>
            <pc:docMk/>
            <pc:sldMk cId="2252942850" sldId="259"/>
            <ac:grpSpMk id="26" creationId="{24FF81C1-E15A-7D14-440C-0DDB4ED77F47}"/>
          </ac:grpSpMkLst>
        </pc:grpChg>
      </pc:sldChg>
      <pc:sldChg chg="addSp delSp modSp mod delAnim modAnim">
        <pc:chgData name="Yusrah Safedien" userId="21ed12d8-c8a3-4d49-8468-2271f2b9b52e" providerId="ADAL" clId="{62CA7848-D163-41EC-AEC6-E6BDCECCE961}" dt="2023-03-24T08:57:16.810" v="1494" actId="14100"/>
        <pc:sldMkLst>
          <pc:docMk/>
          <pc:sldMk cId="860941346" sldId="260"/>
        </pc:sldMkLst>
        <pc:spChg chg="add del mod">
          <ac:chgData name="Yusrah Safedien" userId="21ed12d8-c8a3-4d49-8468-2271f2b9b52e" providerId="ADAL" clId="{62CA7848-D163-41EC-AEC6-E6BDCECCE961}" dt="2023-03-23T12:38:13.107" v="696" actId="478"/>
          <ac:spMkLst>
            <pc:docMk/>
            <pc:sldMk cId="860941346" sldId="260"/>
            <ac:spMk id="2" creationId="{A7D085D9-62E4-01D5-1E8E-50008BC79999}"/>
          </ac:spMkLst>
        </pc:spChg>
        <pc:spChg chg="add mod">
          <ac:chgData name="Yusrah Safedien" userId="21ed12d8-c8a3-4d49-8468-2271f2b9b52e" providerId="ADAL" clId="{62CA7848-D163-41EC-AEC6-E6BDCECCE961}" dt="2023-03-23T12:50:56.204" v="757" actId="20577"/>
          <ac:spMkLst>
            <pc:docMk/>
            <pc:sldMk cId="860941346" sldId="260"/>
            <ac:spMk id="4" creationId="{6DDD8028-2DA3-9925-AC3E-5A20951CDB06}"/>
          </ac:spMkLst>
        </pc:spChg>
        <pc:spChg chg="mod">
          <ac:chgData name="Yusrah Safedien" userId="21ed12d8-c8a3-4d49-8468-2271f2b9b52e" providerId="ADAL" clId="{62CA7848-D163-41EC-AEC6-E6BDCECCE961}" dt="2023-03-23T12:49:19.558" v="739" actId="1076"/>
          <ac:spMkLst>
            <pc:docMk/>
            <pc:sldMk cId="860941346" sldId="260"/>
            <ac:spMk id="24" creationId="{B53764EE-68B5-3C4E-9A7F-53758943533A}"/>
          </ac:spMkLst>
        </pc:spChg>
        <pc:picChg chg="mod">
          <ac:chgData name="Yusrah Safedien" userId="21ed12d8-c8a3-4d49-8468-2271f2b9b52e" providerId="ADAL" clId="{62CA7848-D163-41EC-AEC6-E6BDCECCE961}" dt="2023-03-24T08:57:03.635" v="1492" actId="1076"/>
          <ac:picMkLst>
            <pc:docMk/>
            <pc:sldMk cId="860941346" sldId="260"/>
            <ac:picMk id="2" creationId="{EE02B958-4A8B-0ADC-3703-B0AAB5E92A56}"/>
          </ac:picMkLst>
        </pc:picChg>
        <pc:picChg chg="add del mod">
          <ac:chgData name="Yusrah Safedien" userId="21ed12d8-c8a3-4d49-8468-2271f2b9b52e" providerId="ADAL" clId="{62CA7848-D163-41EC-AEC6-E6BDCECCE961}" dt="2023-03-23T12:47:29.807" v="723" actId="478"/>
          <ac:picMkLst>
            <pc:docMk/>
            <pc:sldMk cId="860941346" sldId="260"/>
            <ac:picMk id="5" creationId="{EB55EC09-3EA6-B469-274F-7EF4F9779936}"/>
          </ac:picMkLst>
        </pc:picChg>
        <pc:picChg chg="add mod modCrop">
          <ac:chgData name="Yusrah Safedien" userId="21ed12d8-c8a3-4d49-8468-2271f2b9b52e" providerId="ADAL" clId="{62CA7848-D163-41EC-AEC6-E6BDCECCE961}" dt="2023-03-24T08:57:16.810" v="1494" actId="14100"/>
          <ac:picMkLst>
            <pc:docMk/>
            <pc:sldMk cId="860941346" sldId="260"/>
            <ac:picMk id="6" creationId="{B974095A-B196-D74C-3D08-250F8B32874C}"/>
          </ac:picMkLst>
        </pc:picChg>
        <pc:picChg chg="add del mod">
          <ac:chgData name="Yusrah Safedien" userId="21ed12d8-c8a3-4d49-8468-2271f2b9b52e" providerId="ADAL" clId="{62CA7848-D163-41EC-AEC6-E6BDCECCE961}" dt="2023-03-23T12:48:26.256" v="729" actId="21"/>
          <ac:picMkLst>
            <pc:docMk/>
            <pc:sldMk cId="860941346" sldId="260"/>
            <ac:picMk id="7" creationId="{781AE874-0D1F-F958-0A2B-96C590251609}"/>
          </ac:picMkLst>
        </pc:picChg>
        <pc:picChg chg="add del mod">
          <ac:chgData name="Yusrah Safedien" userId="21ed12d8-c8a3-4d49-8468-2271f2b9b52e" providerId="ADAL" clId="{62CA7848-D163-41EC-AEC6-E6BDCECCE961}" dt="2023-03-23T12:48:24.360" v="728" actId="21"/>
          <ac:picMkLst>
            <pc:docMk/>
            <pc:sldMk cId="860941346" sldId="260"/>
            <ac:picMk id="8" creationId="{8F3D4EE2-A647-2A82-560F-3DD8AA83FE82}"/>
          </ac:picMkLst>
        </pc:picChg>
      </pc:sldChg>
      <pc:sldChg chg="addSp modSp del mod">
        <pc:chgData name="Yusrah Safedien" userId="21ed12d8-c8a3-4d49-8468-2271f2b9b52e" providerId="ADAL" clId="{62CA7848-D163-41EC-AEC6-E6BDCECCE961}" dt="2023-03-23T11:08:42.056" v="323" actId="47"/>
        <pc:sldMkLst>
          <pc:docMk/>
          <pc:sldMk cId="3909612956" sldId="261"/>
        </pc:sldMkLst>
        <pc:spChg chg="add mod">
          <ac:chgData name="Yusrah Safedien" userId="21ed12d8-c8a3-4d49-8468-2271f2b9b52e" providerId="ADAL" clId="{62CA7848-D163-41EC-AEC6-E6BDCECCE961}" dt="2023-03-23T09:54:28.194" v="134" actId="122"/>
          <ac:spMkLst>
            <pc:docMk/>
            <pc:sldMk cId="3909612956" sldId="261"/>
            <ac:spMk id="2" creationId="{3D7B8890-74F3-8D9C-1A55-112458DBD403}"/>
          </ac:spMkLst>
        </pc:spChg>
        <pc:spChg chg="mod">
          <ac:chgData name="Yusrah Safedien" userId="21ed12d8-c8a3-4d49-8468-2271f2b9b52e" providerId="ADAL" clId="{62CA7848-D163-41EC-AEC6-E6BDCECCE961}" dt="2023-03-23T09:48:11.079" v="65" actId="1076"/>
          <ac:spMkLst>
            <pc:docMk/>
            <pc:sldMk cId="3909612956" sldId="261"/>
            <ac:spMk id="24" creationId="{B53764EE-68B5-3C4E-9A7F-53758943533A}"/>
          </ac:spMkLst>
        </pc:spChg>
      </pc:sldChg>
      <pc:sldChg chg="addSp delSp modSp mod ord">
        <pc:chgData name="Yusrah Safedien" userId="21ed12d8-c8a3-4d49-8468-2271f2b9b52e" providerId="ADAL" clId="{62CA7848-D163-41EC-AEC6-E6BDCECCE961}" dt="2023-03-23T12:20:52.533" v="642" actId="20577"/>
        <pc:sldMkLst>
          <pc:docMk/>
          <pc:sldMk cId="124189805" sldId="262"/>
        </pc:sldMkLst>
        <pc:spChg chg="add mod">
          <ac:chgData name="Yusrah Safedien" userId="21ed12d8-c8a3-4d49-8468-2271f2b9b52e" providerId="ADAL" clId="{62CA7848-D163-41EC-AEC6-E6BDCECCE961}" dt="2023-03-23T12:14:28.256" v="515" actId="14838"/>
          <ac:spMkLst>
            <pc:docMk/>
            <pc:sldMk cId="124189805" sldId="262"/>
            <ac:spMk id="4" creationId="{B0036E58-F310-9D45-BB98-2BF448F19376}"/>
          </ac:spMkLst>
        </pc:spChg>
        <pc:spChg chg="add del">
          <ac:chgData name="Yusrah Safedien" userId="21ed12d8-c8a3-4d49-8468-2271f2b9b52e" providerId="ADAL" clId="{62CA7848-D163-41EC-AEC6-E6BDCECCE961}" dt="2023-03-23T12:18:50.649" v="578" actId="478"/>
          <ac:spMkLst>
            <pc:docMk/>
            <pc:sldMk cId="124189805" sldId="262"/>
            <ac:spMk id="6" creationId="{CA0810D4-31DF-54FF-2C13-3D6F644AC6B5}"/>
          </ac:spMkLst>
        </pc:spChg>
        <pc:spChg chg="add mod">
          <ac:chgData name="Yusrah Safedien" userId="21ed12d8-c8a3-4d49-8468-2271f2b9b52e" providerId="ADAL" clId="{62CA7848-D163-41EC-AEC6-E6BDCECCE961}" dt="2023-03-23T12:20:52.533" v="642" actId="20577"/>
          <ac:spMkLst>
            <pc:docMk/>
            <pc:sldMk cId="124189805" sldId="262"/>
            <ac:spMk id="7" creationId="{BFAA2969-1703-94E6-A2E1-D77C214E7AF9}"/>
          </ac:spMkLst>
        </pc:spChg>
      </pc:sldChg>
      <pc:sldChg chg="modSp mod">
        <pc:chgData name="Yusrah Safedien" userId="21ed12d8-c8a3-4d49-8468-2271f2b9b52e" providerId="ADAL" clId="{62CA7848-D163-41EC-AEC6-E6BDCECCE961}" dt="2023-03-23T12:17:09.389" v="549" actId="1076"/>
        <pc:sldMkLst>
          <pc:docMk/>
          <pc:sldMk cId="2990854630" sldId="263"/>
        </pc:sldMkLst>
        <pc:spChg chg="mod">
          <ac:chgData name="Yusrah Safedien" userId="21ed12d8-c8a3-4d49-8468-2271f2b9b52e" providerId="ADAL" clId="{62CA7848-D163-41EC-AEC6-E6BDCECCE961}" dt="2023-03-23T12:16:58.631" v="543" actId="1076"/>
          <ac:spMkLst>
            <pc:docMk/>
            <pc:sldMk cId="2990854630" sldId="263"/>
            <ac:spMk id="2" creationId="{950E0804-1F4B-1BE0-7098-13412636F810}"/>
          </ac:spMkLst>
        </pc:spChg>
        <pc:spChg chg="mod">
          <ac:chgData name="Yusrah Safedien" userId="21ed12d8-c8a3-4d49-8468-2271f2b9b52e" providerId="ADAL" clId="{62CA7848-D163-41EC-AEC6-E6BDCECCE961}" dt="2023-03-23T12:17:09.389" v="549" actId="1076"/>
          <ac:spMkLst>
            <pc:docMk/>
            <pc:sldMk cId="2990854630" sldId="263"/>
            <ac:spMk id="3" creationId="{AAB0E2E0-73AB-AEEE-FB2C-1B275F5D4A9C}"/>
          </ac:spMkLst>
        </pc:spChg>
      </pc:sldChg>
      <pc:sldChg chg="addSp delSp modSp add mod ord delAnim modAnim">
        <pc:chgData name="Yusrah Safedien" userId="21ed12d8-c8a3-4d49-8468-2271f2b9b52e" providerId="ADAL" clId="{62CA7848-D163-41EC-AEC6-E6BDCECCE961}" dt="2023-03-24T06:21:16.187" v="1317"/>
        <pc:sldMkLst>
          <pc:docMk/>
          <pc:sldMk cId="402523719" sldId="264"/>
        </pc:sldMkLst>
        <pc:spChg chg="mod">
          <ac:chgData name="Yusrah Safedien" userId="21ed12d8-c8a3-4d49-8468-2271f2b9b52e" providerId="ADAL" clId="{62CA7848-D163-41EC-AEC6-E6BDCECCE961}" dt="2023-03-24T06:18:41.585" v="1280" actId="14100"/>
          <ac:spMkLst>
            <pc:docMk/>
            <pc:sldMk cId="402523719" sldId="264"/>
            <ac:spMk id="2" creationId="{3CD0E062-153D-5A90-1EB5-5072EC84E5E0}"/>
          </ac:spMkLst>
        </pc:spChg>
        <pc:spChg chg="add del mod">
          <ac:chgData name="Yusrah Safedien" userId="21ed12d8-c8a3-4d49-8468-2271f2b9b52e" providerId="ADAL" clId="{62CA7848-D163-41EC-AEC6-E6BDCECCE961}" dt="2023-03-23T13:16:03.614" v="814" actId="478"/>
          <ac:spMkLst>
            <pc:docMk/>
            <pc:sldMk cId="402523719" sldId="264"/>
            <ac:spMk id="3" creationId="{2DF7088E-EF1F-0B49-0416-01F1D200746A}"/>
          </ac:spMkLst>
        </pc:spChg>
        <pc:spChg chg="add mod">
          <ac:chgData name="Yusrah Safedien" userId="21ed12d8-c8a3-4d49-8468-2271f2b9b52e" providerId="ADAL" clId="{62CA7848-D163-41EC-AEC6-E6BDCECCE961}" dt="2023-03-23T13:28:46.858" v="855" actId="207"/>
          <ac:spMkLst>
            <pc:docMk/>
            <pc:sldMk cId="402523719" sldId="264"/>
            <ac:spMk id="4" creationId="{91F820AE-0B2F-652E-3357-FB4CD9E20024}"/>
          </ac:spMkLst>
        </pc:spChg>
        <pc:spChg chg="add mod">
          <ac:chgData name="Yusrah Safedien" userId="21ed12d8-c8a3-4d49-8468-2271f2b9b52e" providerId="ADAL" clId="{62CA7848-D163-41EC-AEC6-E6BDCECCE961}" dt="2023-03-23T13:29:02.813" v="858" actId="1076"/>
          <ac:spMkLst>
            <pc:docMk/>
            <pc:sldMk cId="402523719" sldId="264"/>
            <ac:spMk id="9" creationId="{86D43D26-E1A6-C460-14D0-5B3D6409D3B8}"/>
          </ac:spMkLst>
        </pc:spChg>
        <pc:spChg chg="mod">
          <ac:chgData name="Yusrah Safedien" userId="21ed12d8-c8a3-4d49-8468-2271f2b9b52e" providerId="ADAL" clId="{62CA7848-D163-41EC-AEC6-E6BDCECCE961}" dt="2023-03-23T13:16:05.350" v="815" actId="1076"/>
          <ac:spMkLst>
            <pc:docMk/>
            <pc:sldMk cId="402523719" sldId="264"/>
            <ac:spMk id="12" creationId="{71B86F36-F08D-8FE9-05AF-8EBC115B5FC7}"/>
          </ac:spMkLst>
        </pc:spChg>
        <pc:spChg chg="add mod">
          <ac:chgData name="Yusrah Safedien" userId="21ed12d8-c8a3-4d49-8468-2271f2b9b52e" providerId="ADAL" clId="{62CA7848-D163-41EC-AEC6-E6BDCECCE961}" dt="2023-03-23T13:28:52.586" v="857" actId="207"/>
          <ac:spMkLst>
            <pc:docMk/>
            <pc:sldMk cId="402523719" sldId="264"/>
            <ac:spMk id="22" creationId="{67232EE0-9382-2528-41EA-A5218BEC57EE}"/>
          </ac:spMkLst>
        </pc:spChg>
        <pc:spChg chg="add mod">
          <ac:chgData name="Yusrah Safedien" userId="21ed12d8-c8a3-4d49-8468-2271f2b9b52e" providerId="ADAL" clId="{62CA7848-D163-41EC-AEC6-E6BDCECCE961}" dt="2023-03-23T13:33:59.405" v="957" actId="14838"/>
          <ac:spMkLst>
            <pc:docMk/>
            <pc:sldMk cId="402523719" sldId="264"/>
            <ac:spMk id="24" creationId="{0E1178D2-3EEB-7410-2B15-88FF34249C23}"/>
          </ac:spMkLst>
        </pc:spChg>
        <pc:spChg chg="add mod">
          <ac:chgData name="Yusrah Safedien" userId="21ed12d8-c8a3-4d49-8468-2271f2b9b52e" providerId="ADAL" clId="{62CA7848-D163-41EC-AEC6-E6BDCECCE961}" dt="2023-03-24T06:11:23.893" v="1032" actId="20577"/>
          <ac:spMkLst>
            <pc:docMk/>
            <pc:sldMk cId="402523719" sldId="264"/>
            <ac:spMk id="27" creationId="{12F95137-BAE9-C4D1-82E2-C09CEB602B44}"/>
          </ac:spMkLst>
        </pc:spChg>
        <pc:spChg chg="mod">
          <ac:chgData name="Yusrah Safedien" userId="21ed12d8-c8a3-4d49-8468-2271f2b9b52e" providerId="ADAL" clId="{62CA7848-D163-41EC-AEC6-E6BDCECCE961}" dt="2023-03-23T13:39:14.211" v="961" actId="1076"/>
          <ac:spMkLst>
            <pc:docMk/>
            <pc:sldMk cId="402523719" sldId="264"/>
            <ac:spMk id="28" creationId="{80FB1721-5B10-688D-2B92-5FB29225A0F8}"/>
          </ac:spMkLst>
        </pc:spChg>
        <pc:spChg chg="add mod">
          <ac:chgData name="Yusrah Safedien" userId="21ed12d8-c8a3-4d49-8468-2271f2b9b52e" providerId="ADAL" clId="{62CA7848-D163-41EC-AEC6-E6BDCECCE961}" dt="2023-03-23T13:34:17.364" v="959" actId="14838"/>
          <ac:spMkLst>
            <pc:docMk/>
            <pc:sldMk cId="402523719" sldId="264"/>
            <ac:spMk id="29" creationId="{F60D337F-0EFB-4D00-A012-50503A3D3DF9}"/>
          </ac:spMkLst>
        </pc:spChg>
        <pc:spChg chg="add del mod topLvl">
          <ac:chgData name="Yusrah Safedien" userId="21ed12d8-c8a3-4d49-8468-2271f2b9b52e" providerId="ADAL" clId="{62CA7848-D163-41EC-AEC6-E6BDCECCE961}" dt="2023-03-24T06:11:51.616" v="1037" actId="478"/>
          <ac:spMkLst>
            <pc:docMk/>
            <pc:sldMk cId="402523719" sldId="264"/>
            <ac:spMk id="30" creationId="{6A50BA11-CBBC-EC82-E793-108A6BC26AE6}"/>
          </ac:spMkLst>
        </pc:spChg>
        <pc:spChg chg="mod topLvl">
          <ac:chgData name="Yusrah Safedien" userId="21ed12d8-c8a3-4d49-8468-2271f2b9b52e" providerId="ADAL" clId="{62CA7848-D163-41EC-AEC6-E6BDCECCE961}" dt="2023-03-24T06:18:02.413" v="1278" actId="1076"/>
          <ac:spMkLst>
            <pc:docMk/>
            <pc:sldMk cId="402523719" sldId="264"/>
            <ac:spMk id="41" creationId="{D8DF93E5-4E6D-F18B-33E9-CA5B3D47AE68}"/>
          </ac:spMkLst>
        </pc:spChg>
        <pc:spChg chg="mod ord topLvl">
          <ac:chgData name="Yusrah Safedien" userId="21ed12d8-c8a3-4d49-8468-2271f2b9b52e" providerId="ADAL" clId="{62CA7848-D163-41EC-AEC6-E6BDCECCE961}" dt="2023-03-24T06:18:07.266" v="1279" actId="1076"/>
          <ac:spMkLst>
            <pc:docMk/>
            <pc:sldMk cId="402523719" sldId="264"/>
            <ac:spMk id="61" creationId="{45250F16-4C64-BB96-0ECC-6ABF5F7265F4}"/>
          </ac:spMkLst>
        </pc:spChg>
        <pc:spChg chg="mod">
          <ac:chgData name="Yusrah Safedien" userId="21ed12d8-c8a3-4d49-8468-2271f2b9b52e" providerId="ADAL" clId="{62CA7848-D163-41EC-AEC6-E6BDCECCE961}" dt="2023-03-24T06:09:52.928" v="1017" actId="165"/>
          <ac:spMkLst>
            <pc:docMk/>
            <pc:sldMk cId="402523719" sldId="264"/>
            <ac:spMk id="62" creationId="{D07E5FD1-FBCE-8491-947D-A6B0E6AA5402}"/>
          </ac:spMkLst>
        </pc:spChg>
        <pc:spChg chg="mod">
          <ac:chgData name="Yusrah Safedien" userId="21ed12d8-c8a3-4d49-8468-2271f2b9b52e" providerId="ADAL" clId="{62CA7848-D163-41EC-AEC6-E6BDCECCE961}" dt="2023-03-24T06:09:52.928" v="1017" actId="165"/>
          <ac:spMkLst>
            <pc:docMk/>
            <pc:sldMk cId="402523719" sldId="264"/>
            <ac:spMk id="75" creationId="{BB47AEA7-D688-FC93-BA4A-2A11DCC7072A}"/>
          </ac:spMkLst>
        </pc:spChg>
        <pc:spChg chg="mod">
          <ac:chgData name="Yusrah Safedien" userId="21ed12d8-c8a3-4d49-8468-2271f2b9b52e" providerId="ADAL" clId="{62CA7848-D163-41EC-AEC6-E6BDCECCE961}" dt="2023-03-24T06:09:52.928" v="1017" actId="165"/>
          <ac:spMkLst>
            <pc:docMk/>
            <pc:sldMk cId="402523719" sldId="264"/>
            <ac:spMk id="93" creationId="{732AB7CE-067B-D9BF-A974-C8DC5B419FEF}"/>
          </ac:spMkLst>
        </pc:spChg>
        <pc:spChg chg="mod">
          <ac:chgData name="Yusrah Safedien" userId="21ed12d8-c8a3-4d49-8468-2271f2b9b52e" providerId="ADAL" clId="{62CA7848-D163-41EC-AEC6-E6BDCECCE961}" dt="2023-03-24T06:09:52.928" v="1017" actId="165"/>
          <ac:spMkLst>
            <pc:docMk/>
            <pc:sldMk cId="402523719" sldId="264"/>
            <ac:spMk id="94" creationId="{4538C17C-3E77-1F08-1A83-4E7F4F6DFC7B}"/>
          </ac:spMkLst>
        </pc:spChg>
        <pc:spChg chg="mod">
          <ac:chgData name="Yusrah Safedien" userId="21ed12d8-c8a3-4d49-8468-2271f2b9b52e" providerId="ADAL" clId="{62CA7848-D163-41EC-AEC6-E6BDCECCE961}" dt="2023-03-24T06:12:46.489" v="1060" actId="207"/>
          <ac:spMkLst>
            <pc:docMk/>
            <pc:sldMk cId="402523719" sldId="264"/>
            <ac:spMk id="95" creationId="{4D294BFB-2196-1181-9CF6-981541CA4694}"/>
          </ac:spMkLst>
        </pc:spChg>
        <pc:spChg chg="mod">
          <ac:chgData name="Yusrah Safedien" userId="21ed12d8-c8a3-4d49-8468-2271f2b9b52e" providerId="ADAL" clId="{62CA7848-D163-41EC-AEC6-E6BDCECCE961}" dt="2023-03-24T06:12:46.489" v="1060" actId="207"/>
          <ac:spMkLst>
            <pc:docMk/>
            <pc:sldMk cId="402523719" sldId="264"/>
            <ac:spMk id="97" creationId="{668AADA0-B9CE-6CF1-17E7-4DB263934B5A}"/>
          </ac:spMkLst>
        </pc:spChg>
        <pc:spChg chg="mod">
          <ac:chgData name="Yusrah Safedien" userId="21ed12d8-c8a3-4d49-8468-2271f2b9b52e" providerId="ADAL" clId="{62CA7848-D163-41EC-AEC6-E6BDCECCE961}" dt="2023-03-24T06:12:46.489" v="1060" actId="207"/>
          <ac:spMkLst>
            <pc:docMk/>
            <pc:sldMk cId="402523719" sldId="264"/>
            <ac:spMk id="98" creationId="{56A906F2-3EDF-13BF-388C-BB8E5372F675}"/>
          </ac:spMkLst>
        </pc:spChg>
        <pc:spChg chg="mod">
          <ac:chgData name="Yusrah Safedien" userId="21ed12d8-c8a3-4d49-8468-2271f2b9b52e" providerId="ADAL" clId="{62CA7848-D163-41EC-AEC6-E6BDCECCE961}" dt="2023-03-24T06:12:46.489" v="1060" actId="207"/>
          <ac:spMkLst>
            <pc:docMk/>
            <pc:sldMk cId="402523719" sldId="264"/>
            <ac:spMk id="99" creationId="{3F34BE3F-8ED2-9DB5-1AD5-3070004EC97A}"/>
          </ac:spMkLst>
        </pc:spChg>
        <pc:spChg chg="mod">
          <ac:chgData name="Yusrah Safedien" userId="21ed12d8-c8a3-4d49-8468-2271f2b9b52e" providerId="ADAL" clId="{62CA7848-D163-41EC-AEC6-E6BDCECCE961}" dt="2023-03-24T06:12:46.489" v="1060" actId="207"/>
          <ac:spMkLst>
            <pc:docMk/>
            <pc:sldMk cId="402523719" sldId="264"/>
            <ac:spMk id="100" creationId="{14C0E4B9-9D48-BB55-2ADA-80F36963534D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02" creationId="{B8FDF74D-BA13-1EDB-8C3F-1F556C23F5D0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05" creationId="{9D5A85F7-67F4-312A-EEB0-648D8E4BC470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06" creationId="{73128AC0-4E72-4E38-6D15-343696C238A4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07" creationId="{88C8E205-6ECD-2480-382B-EF7FFCBDE62B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08" creationId="{DC428256-8368-73C6-7A4B-D4DBF0D769D2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0" creationId="{00A9D6D4-F7EF-077E-0401-DBA866377978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1" creationId="{F659D381-41B3-5821-3114-94AF70BEEC53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2" creationId="{5E3D967D-4929-F103-BDB3-CC4A2ED62878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4" creationId="{B9D72086-01AE-1FE2-B87F-F2803704D8C8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5" creationId="{0ED82149-A7A2-3CEB-9271-A83587ABBE83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6" creationId="{93B75554-9855-4A29-4426-73F76B1F6AA2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7" creationId="{B35434D1-2C4A-5DDC-10A8-8D05DE579466}"/>
          </ac:spMkLst>
        </pc:spChg>
        <pc:spChg chg="add mod">
          <ac:chgData name="Yusrah Safedien" userId="21ed12d8-c8a3-4d49-8468-2271f2b9b52e" providerId="ADAL" clId="{62CA7848-D163-41EC-AEC6-E6BDCECCE961}" dt="2023-03-24T06:15:32.976" v="1231" actId="207"/>
          <ac:spMkLst>
            <pc:docMk/>
            <pc:sldMk cId="402523719" sldId="264"/>
            <ac:spMk id="118" creationId="{9099FE9D-61D7-9045-9D40-9A451EB993D3}"/>
          </ac:spMkLst>
        </pc:spChg>
        <pc:spChg chg="add mod">
          <ac:chgData name="Yusrah Safedien" userId="21ed12d8-c8a3-4d49-8468-2271f2b9b52e" providerId="ADAL" clId="{62CA7848-D163-41EC-AEC6-E6BDCECCE961}" dt="2023-03-24T06:16:54.543" v="1275" actId="2085"/>
          <ac:spMkLst>
            <pc:docMk/>
            <pc:sldMk cId="402523719" sldId="264"/>
            <ac:spMk id="119" creationId="{0A00905D-1CA2-DF26-1672-9275F07C0E2B}"/>
          </ac:spMkLst>
        </pc:spChg>
        <pc:grpChg chg="add del mod">
          <ac:chgData name="Yusrah Safedien" userId="21ed12d8-c8a3-4d49-8468-2271f2b9b52e" providerId="ADAL" clId="{62CA7848-D163-41EC-AEC6-E6BDCECCE961}" dt="2023-03-24T06:09:52.928" v="1017" actId="165"/>
          <ac:grpSpMkLst>
            <pc:docMk/>
            <pc:sldMk cId="402523719" sldId="264"/>
            <ac:grpSpMk id="3" creationId="{09ADE443-13DF-63E6-FA9E-1857AA7D907C}"/>
          </ac:grpSpMkLst>
        </pc:grpChg>
        <pc:grpChg chg="mod topLvl">
          <ac:chgData name="Yusrah Safedien" userId="21ed12d8-c8a3-4d49-8468-2271f2b9b52e" providerId="ADAL" clId="{62CA7848-D163-41EC-AEC6-E6BDCECCE961}" dt="2023-03-24T06:17:52.219" v="1276" actId="1076"/>
          <ac:grpSpMkLst>
            <pc:docMk/>
            <pc:sldMk cId="402523719" sldId="264"/>
            <ac:grpSpMk id="31" creationId="{42031F33-E936-DBC9-F5AB-AAED960670F2}"/>
          </ac:grpSpMkLst>
        </pc:grpChg>
        <pc:grpChg chg="mod topLvl">
          <ac:chgData name="Yusrah Safedien" userId="21ed12d8-c8a3-4d49-8468-2271f2b9b52e" providerId="ADAL" clId="{62CA7848-D163-41EC-AEC6-E6BDCECCE961}" dt="2023-03-24T06:17:58.430" v="1277" actId="1076"/>
          <ac:grpSpMkLst>
            <pc:docMk/>
            <pc:sldMk cId="402523719" sldId="264"/>
            <ac:grpSpMk id="38" creationId="{2AA043A8-BB84-1F7E-2C0B-AE4A5253C839}"/>
          </ac:grpSpMkLst>
        </pc:grpChg>
        <pc:grpChg chg="mod">
          <ac:chgData name="Yusrah Safedien" userId="21ed12d8-c8a3-4d49-8468-2271f2b9b52e" providerId="ADAL" clId="{62CA7848-D163-41EC-AEC6-E6BDCECCE961}" dt="2023-03-24T06:09:52.928" v="1017" actId="165"/>
          <ac:grpSpMkLst>
            <pc:docMk/>
            <pc:sldMk cId="402523719" sldId="264"/>
            <ac:grpSpMk id="92" creationId="{3AE30FDE-B02A-67F0-F1B4-FDB844E5399A}"/>
          </ac:grpSpMkLst>
        </pc:grpChg>
        <pc:grpChg chg="mod">
          <ac:chgData name="Yusrah Safedien" userId="21ed12d8-c8a3-4d49-8468-2271f2b9b52e" providerId="ADAL" clId="{62CA7848-D163-41EC-AEC6-E6BDCECCE961}" dt="2023-03-24T06:12:46.489" v="1060" actId="207"/>
          <ac:grpSpMkLst>
            <pc:docMk/>
            <pc:sldMk cId="402523719" sldId="264"/>
            <ac:grpSpMk id="96" creationId="{FED2CEE4-A39C-8DC8-F676-3A148F18B8FB}"/>
          </ac:grpSpMkLst>
        </pc:grpChg>
        <pc:grpChg chg="add del mod">
          <ac:chgData name="Yusrah Safedien" userId="21ed12d8-c8a3-4d49-8468-2271f2b9b52e" providerId="ADAL" clId="{62CA7848-D163-41EC-AEC6-E6BDCECCE961}" dt="2023-03-24T06:14:43.667" v="1062" actId="478"/>
          <ac:grpSpMkLst>
            <pc:docMk/>
            <pc:sldMk cId="402523719" sldId="264"/>
            <ac:grpSpMk id="101" creationId="{31449E66-8354-CC6F-4131-B5A93E744DA7}"/>
          </ac:grpSpMkLst>
        </pc:grpChg>
        <pc:grpChg chg="mod">
          <ac:chgData name="Yusrah Safedien" userId="21ed12d8-c8a3-4d49-8468-2271f2b9b52e" providerId="ADAL" clId="{62CA7848-D163-41EC-AEC6-E6BDCECCE961}" dt="2023-03-24T06:14:41.055" v="1061"/>
          <ac:grpSpMkLst>
            <pc:docMk/>
            <pc:sldMk cId="402523719" sldId="264"/>
            <ac:grpSpMk id="103" creationId="{70451E62-197D-CAB8-D6CE-EE26B910C253}"/>
          </ac:grpSpMkLst>
        </pc:grpChg>
        <pc:grpChg chg="mod">
          <ac:chgData name="Yusrah Safedien" userId="21ed12d8-c8a3-4d49-8468-2271f2b9b52e" providerId="ADAL" clId="{62CA7848-D163-41EC-AEC6-E6BDCECCE961}" dt="2023-03-24T06:14:41.055" v="1061"/>
          <ac:grpSpMkLst>
            <pc:docMk/>
            <pc:sldMk cId="402523719" sldId="264"/>
            <ac:grpSpMk id="104" creationId="{557AABD2-69D6-6BB8-0219-A28FAF816E1E}"/>
          </ac:grpSpMkLst>
        </pc:grpChg>
        <pc:grpChg chg="mod">
          <ac:chgData name="Yusrah Safedien" userId="21ed12d8-c8a3-4d49-8468-2271f2b9b52e" providerId="ADAL" clId="{62CA7848-D163-41EC-AEC6-E6BDCECCE961}" dt="2023-03-24T06:14:41.055" v="1061"/>
          <ac:grpSpMkLst>
            <pc:docMk/>
            <pc:sldMk cId="402523719" sldId="264"/>
            <ac:grpSpMk id="109" creationId="{89F49122-4F6D-607B-D0C9-B5A7ED9B7999}"/>
          </ac:grpSpMkLst>
        </pc:grpChg>
        <pc:grpChg chg="mod">
          <ac:chgData name="Yusrah Safedien" userId="21ed12d8-c8a3-4d49-8468-2271f2b9b52e" providerId="ADAL" clId="{62CA7848-D163-41EC-AEC6-E6BDCECCE961}" dt="2023-03-24T06:14:41.055" v="1061"/>
          <ac:grpSpMkLst>
            <pc:docMk/>
            <pc:sldMk cId="402523719" sldId="264"/>
            <ac:grpSpMk id="113" creationId="{E4F2AE22-F1FE-2619-9507-2EC4D2D52275}"/>
          </ac:grpSpMkLst>
        </pc:grpChg>
      </pc:sldChg>
      <pc:sldChg chg="addSp delSp modSp add mod ord delAnim modAnim">
        <pc:chgData name="Yusrah Safedien" userId="21ed12d8-c8a3-4d49-8468-2271f2b9b52e" providerId="ADAL" clId="{62CA7848-D163-41EC-AEC6-E6BDCECCE961}" dt="2023-03-24T06:09:42.388" v="1015" actId="21"/>
        <pc:sldMkLst>
          <pc:docMk/>
          <pc:sldMk cId="2420276921" sldId="265"/>
        </pc:sldMkLst>
        <pc:spChg chg="del mod">
          <ac:chgData name="Yusrah Safedien" userId="21ed12d8-c8a3-4d49-8468-2271f2b9b52e" providerId="ADAL" clId="{62CA7848-D163-41EC-AEC6-E6BDCECCE961}" dt="2023-03-23T11:09:35.800" v="369" actId="478"/>
          <ac:spMkLst>
            <pc:docMk/>
            <pc:sldMk cId="2420276921" sldId="265"/>
            <ac:spMk id="2" creationId="{A7D085D9-62E4-01D5-1E8E-50008BC79999}"/>
          </ac:spMkLst>
        </pc:spChg>
        <pc:spChg chg="add mod">
          <ac:chgData name="Yusrah Safedien" userId="21ed12d8-c8a3-4d49-8468-2271f2b9b52e" providerId="ADAL" clId="{62CA7848-D163-41EC-AEC6-E6BDCECCE961}" dt="2023-03-23T13:12:35.699" v="792" actId="20577"/>
          <ac:spMkLst>
            <pc:docMk/>
            <pc:sldMk cId="2420276921" sldId="265"/>
            <ac:spMk id="5" creationId="{4B7ABA87-FBC5-4B81-7A65-2CFE07584C1C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7" creationId="{7013000E-F1E7-C296-8F95-6A53B5861351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0" creationId="{B0CBBBFC-F7DF-0FDC-D389-0A7D1823C814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1" creationId="{60F46E4D-9EE0-DE66-7184-05AF8C97CD6B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2" creationId="{273F93DB-44F4-3F23-7C3B-BEAB98601BD7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3" creationId="{F526E4E1-EE38-A3FB-31BF-C3571C4C7F04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5" creationId="{F81A54BF-678A-0D35-0689-FC3DE6F33906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6" creationId="{215B1EB2-14C0-2E48-AD26-D4193213F421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7" creationId="{0ECC6E62-7436-4F42-F361-ED3C1DB71A01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9" creationId="{4CA1A963-00B6-90D3-4F95-3CAB2F819C8D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20" creationId="{EAC44D6D-701F-A379-1088-A816D0AD036E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21" creationId="{9EDDAE2A-EA4C-FF8A-8550-B36058C3F48C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22" creationId="{D48F06F0-4470-6B30-88D8-4EADCE6CB12A}"/>
          </ac:spMkLst>
        </pc:spChg>
        <pc:spChg chg="mod">
          <ac:chgData name="Yusrah Safedien" userId="21ed12d8-c8a3-4d49-8468-2271f2b9b52e" providerId="ADAL" clId="{62CA7848-D163-41EC-AEC6-E6BDCECCE961}" dt="2023-03-23T12:15:19.775" v="527" actId="1076"/>
          <ac:spMkLst>
            <pc:docMk/>
            <pc:sldMk cId="2420276921" sldId="265"/>
            <ac:spMk id="24" creationId="{B53764EE-68B5-3C4E-9A7F-53758943533A}"/>
          </ac:spMkLst>
        </pc:spChg>
        <pc:grpChg chg="add del mod">
          <ac:chgData name="Yusrah Safedien" userId="21ed12d8-c8a3-4d49-8468-2271f2b9b52e" providerId="ADAL" clId="{62CA7848-D163-41EC-AEC6-E6BDCECCE961}" dt="2023-03-24T06:09:42.388" v="1015" actId="21"/>
          <ac:grpSpMkLst>
            <pc:docMk/>
            <pc:sldMk cId="2420276921" sldId="265"/>
            <ac:grpSpMk id="2" creationId="{03E6AB11-6E45-0B20-1C06-C162E7C8742D}"/>
          </ac:grpSpMkLst>
        </pc:grpChg>
        <pc:grpChg chg="mod">
          <ac:chgData name="Yusrah Safedien" userId="21ed12d8-c8a3-4d49-8468-2271f2b9b52e" providerId="ADAL" clId="{62CA7848-D163-41EC-AEC6-E6BDCECCE961}" dt="2023-03-24T06:09:37.268" v="1014"/>
          <ac:grpSpMkLst>
            <pc:docMk/>
            <pc:sldMk cId="2420276921" sldId="265"/>
            <ac:grpSpMk id="8" creationId="{BC11DAC0-DB84-82AE-86ED-AFC51A47344F}"/>
          </ac:grpSpMkLst>
        </pc:grpChg>
        <pc:grpChg chg="mod">
          <ac:chgData name="Yusrah Safedien" userId="21ed12d8-c8a3-4d49-8468-2271f2b9b52e" providerId="ADAL" clId="{62CA7848-D163-41EC-AEC6-E6BDCECCE961}" dt="2023-03-24T06:09:37.268" v="1014"/>
          <ac:grpSpMkLst>
            <pc:docMk/>
            <pc:sldMk cId="2420276921" sldId="265"/>
            <ac:grpSpMk id="9" creationId="{428A45B9-A79C-94E6-500E-6AF1D373A84E}"/>
          </ac:grpSpMkLst>
        </pc:grpChg>
        <pc:grpChg chg="mod">
          <ac:chgData name="Yusrah Safedien" userId="21ed12d8-c8a3-4d49-8468-2271f2b9b52e" providerId="ADAL" clId="{62CA7848-D163-41EC-AEC6-E6BDCECCE961}" dt="2023-03-24T06:09:37.268" v="1014"/>
          <ac:grpSpMkLst>
            <pc:docMk/>
            <pc:sldMk cId="2420276921" sldId="265"/>
            <ac:grpSpMk id="14" creationId="{3D43E936-EF57-DA76-1656-6DB08B63884B}"/>
          </ac:grpSpMkLst>
        </pc:grpChg>
        <pc:grpChg chg="mod">
          <ac:chgData name="Yusrah Safedien" userId="21ed12d8-c8a3-4d49-8468-2271f2b9b52e" providerId="ADAL" clId="{62CA7848-D163-41EC-AEC6-E6BDCECCE961}" dt="2023-03-24T06:09:37.268" v="1014"/>
          <ac:grpSpMkLst>
            <pc:docMk/>
            <pc:sldMk cId="2420276921" sldId="265"/>
            <ac:grpSpMk id="18" creationId="{D2AEFBB4-52EE-E70D-2F29-60DE15E7AB33}"/>
          </ac:grpSpMkLst>
        </pc:grpChg>
        <pc:picChg chg="add mod modCrop">
          <ac:chgData name="Yusrah Safedien" userId="21ed12d8-c8a3-4d49-8468-2271f2b9b52e" providerId="ADAL" clId="{62CA7848-D163-41EC-AEC6-E6BDCECCE961}" dt="2023-03-24T06:07:37.600" v="1011" actId="1076"/>
          <ac:picMkLst>
            <pc:docMk/>
            <pc:sldMk cId="2420276921" sldId="265"/>
            <ac:picMk id="4" creationId="{9A982051-D713-F37C-1347-7391511E6F86}"/>
          </ac:picMkLst>
        </pc:picChg>
        <pc:picChg chg="mod">
          <ac:chgData name="Yusrah Safedien" userId="21ed12d8-c8a3-4d49-8468-2271f2b9b52e" providerId="ADAL" clId="{62CA7848-D163-41EC-AEC6-E6BDCECCE961}" dt="2023-03-24T06:07:46.311" v="1013" actId="14100"/>
          <ac:picMkLst>
            <pc:docMk/>
            <pc:sldMk cId="2420276921" sldId="265"/>
            <ac:picMk id="6" creationId="{C342B0F6-4A6A-6A1C-B16B-4EC2CAE7477E}"/>
          </ac:picMkLst>
        </pc:picChg>
      </pc:sldChg>
      <pc:sldChg chg="addSp delSp modSp add mod ord delAnim modAnim">
        <pc:chgData name="Yusrah Safedien" userId="21ed12d8-c8a3-4d49-8468-2271f2b9b52e" providerId="ADAL" clId="{62CA7848-D163-41EC-AEC6-E6BDCECCE961}" dt="2023-03-24T08:55:42.689" v="1489" actId="1076"/>
        <pc:sldMkLst>
          <pc:docMk/>
          <pc:sldMk cId="4031569933" sldId="266"/>
        </pc:sldMkLst>
        <pc:spChg chg="mod">
          <ac:chgData name="Yusrah Safedien" userId="21ed12d8-c8a3-4d49-8468-2271f2b9b52e" providerId="ADAL" clId="{62CA7848-D163-41EC-AEC6-E6BDCECCE961}" dt="2023-03-24T08:55:42.689" v="1489" actId="1076"/>
          <ac:spMkLst>
            <pc:docMk/>
            <pc:sldMk cId="4031569933" sldId="266"/>
            <ac:spMk id="2" creationId="{99F44A68-FC98-1C4C-4171-41E27EA57DA7}"/>
          </ac:spMkLst>
        </pc:spChg>
        <pc:picChg chg="del mod modCrop">
          <ac:chgData name="Yusrah Safedien" userId="21ed12d8-c8a3-4d49-8468-2271f2b9b52e" providerId="ADAL" clId="{62CA7848-D163-41EC-AEC6-E6BDCECCE961}" dt="2023-03-24T06:37:32.551" v="1440" actId="478"/>
          <ac:picMkLst>
            <pc:docMk/>
            <pc:sldMk cId="4031569933" sldId="266"/>
            <ac:picMk id="4" creationId="{CF851B35-6A26-3D69-E002-4440DBA27886}"/>
          </ac:picMkLst>
        </pc:picChg>
        <pc:picChg chg="add mod modCrop">
          <ac:chgData name="Yusrah Safedien" userId="21ed12d8-c8a3-4d49-8468-2271f2b9b52e" providerId="ADAL" clId="{62CA7848-D163-41EC-AEC6-E6BDCECCE961}" dt="2023-03-24T06:38:58.094" v="1451" actId="14861"/>
          <ac:picMkLst>
            <pc:docMk/>
            <pc:sldMk cId="4031569933" sldId="266"/>
            <ac:picMk id="9" creationId="{FEBFA510-BB21-3315-05DB-4D3B828C554F}"/>
          </ac:picMkLst>
        </pc:picChg>
        <pc:picChg chg="mod">
          <ac:chgData name="Yusrah Safedien" userId="21ed12d8-c8a3-4d49-8468-2271f2b9b52e" providerId="ADAL" clId="{62CA7848-D163-41EC-AEC6-E6BDCECCE961}" dt="2023-03-24T08:55:14.934" v="1487" actId="14100"/>
          <ac:picMkLst>
            <pc:docMk/>
            <pc:sldMk cId="4031569933" sldId="266"/>
            <ac:picMk id="22" creationId="{083C083B-1AA0-94F6-9A51-1C6B6935327E}"/>
          </ac:picMkLst>
        </pc:picChg>
      </pc:sldChg>
      <pc:sldChg chg="modSp add mod modAnim">
        <pc:chgData name="Yusrah Safedien" userId="21ed12d8-c8a3-4d49-8468-2271f2b9b52e" providerId="ADAL" clId="{62CA7848-D163-41EC-AEC6-E6BDCECCE961}" dt="2023-03-24T08:54:00.195" v="1479" actId="1076"/>
        <pc:sldMkLst>
          <pc:docMk/>
          <pc:sldMk cId="2361642915" sldId="267"/>
        </pc:sldMkLst>
        <pc:spChg chg="mod">
          <ac:chgData name="Yusrah Safedien" userId="21ed12d8-c8a3-4d49-8468-2271f2b9b52e" providerId="ADAL" clId="{62CA7848-D163-41EC-AEC6-E6BDCECCE961}" dt="2023-03-24T07:25:07.439" v="1461" actId="1076"/>
          <ac:spMkLst>
            <pc:docMk/>
            <pc:sldMk cId="2361642915" sldId="267"/>
            <ac:spMk id="2" creationId="{99F44A68-FC98-1C4C-4171-41E27EA57DA7}"/>
          </ac:spMkLst>
        </pc:spChg>
        <pc:spChg chg="mod">
          <ac:chgData name="Yusrah Safedien" userId="21ed12d8-c8a3-4d49-8468-2271f2b9b52e" providerId="ADAL" clId="{62CA7848-D163-41EC-AEC6-E6BDCECCE961}" dt="2023-03-24T07:29:49.574" v="1472" actId="2085"/>
          <ac:spMkLst>
            <pc:docMk/>
            <pc:sldMk cId="2361642915" sldId="267"/>
            <ac:spMk id="24" creationId="{B53764EE-68B5-3C4E-9A7F-53758943533A}"/>
          </ac:spMkLst>
        </pc:spChg>
        <pc:picChg chg="mod">
          <ac:chgData name="Yusrah Safedien" userId="21ed12d8-c8a3-4d49-8468-2271f2b9b52e" providerId="ADAL" clId="{62CA7848-D163-41EC-AEC6-E6BDCECCE961}" dt="2023-03-24T07:26:10.368" v="1466" actId="14861"/>
          <ac:picMkLst>
            <pc:docMk/>
            <pc:sldMk cId="2361642915" sldId="267"/>
            <ac:picMk id="4" creationId="{5C583B36-0DA4-7501-1E3D-8E0C6B994926}"/>
          </ac:picMkLst>
        </pc:picChg>
        <pc:picChg chg="mod">
          <ac:chgData name="Yusrah Safedien" userId="21ed12d8-c8a3-4d49-8468-2271f2b9b52e" providerId="ADAL" clId="{62CA7848-D163-41EC-AEC6-E6BDCECCE961}" dt="2023-03-24T07:32:56.891" v="1476" actId="1076"/>
          <ac:picMkLst>
            <pc:docMk/>
            <pc:sldMk cId="2361642915" sldId="267"/>
            <ac:picMk id="9" creationId="{DEA0D1B4-C443-053D-8449-E9247470D724}"/>
          </ac:picMkLst>
        </pc:picChg>
        <pc:picChg chg="mod">
          <ac:chgData name="Yusrah Safedien" userId="21ed12d8-c8a3-4d49-8468-2271f2b9b52e" providerId="ADAL" clId="{62CA7848-D163-41EC-AEC6-E6BDCECCE961}" dt="2023-03-24T08:54:00.195" v="1479" actId="1076"/>
          <ac:picMkLst>
            <pc:docMk/>
            <pc:sldMk cId="2361642915" sldId="267"/>
            <ac:picMk id="22" creationId="{9B863235-6593-D4A2-5E73-08C253E8CB34}"/>
          </ac:picMkLst>
        </pc:picChg>
      </pc:sldChg>
      <pc:sldChg chg="add del">
        <pc:chgData name="Yusrah Safedien" userId="21ed12d8-c8a3-4d49-8468-2271f2b9b52e" providerId="ADAL" clId="{62CA7848-D163-41EC-AEC6-E6BDCECCE961}" dt="2023-03-24T06:28:18.179" v="1414"/>
        <pc:sldMkLst>
          <pc:docMk/>
          <pc:sldMk cId="2085138098" sldId="268"/>
        </pc:sldMkLst>
      </pc:sldChg>
    </pc:docChg>
  </pc:docChgLst>
  <pc:docChgLst>
    <pc:chgData clId="Web-{8D4206A2-B62D-40EE-9F5A-0FBAB44D3D8A}"/>
    <pc:docChg chg="addSld modSld">
      <pc:chgData name="" userId="" providerId="" clId="Web-{8D4206A2-B62D-40EE-9F5A-0FBAB44D3D8A}" dt="2023-05-07T19:39:27.471" v="1" actId="20577"/>
      <pc:docMkLst>
        <pc:docMk/>
      </pc:docMkLst>
      <pc:sldChg chg="modSp add replId">
        <pc:chgData name="" userId="" providerId="" clId="Web-{8D4206A2-B62D-40EE-9F5A-0FBAB44D3D8A}" dt="2023-05-07T19:39:27.471" v="1" actId="20577"/>
        <pc:sldMkLst>
          <pc:docMk/>
          <pc:sldMk cId="3215043628" sldId="269"/>
        </pc:sldMkLst>
        <pc:spChg chg="mod">
          <ac:chgData name="" userId="" providerId="" clId="Web-{8D4206A2-B62D-40EE-9F5A-0FBAB44D3D8A}" dt="2023-05-07T19:39:27.471" v="1" actId="20577"/>
          <ac:spMkLst>
            <pc:docMk/>
            <pc:sldMk cId="3215043628" sldId="269"/>
            <ac:spMk id="4" creationId="{195E0B0B-5500-3740-67B8-59F36596FB7C}"/>
          </ac:spMkLst>
        </pc:spChg>
      </pc:sldChg>
    </pc:docChg>
  </pc:docChgLst>
  <pc:docChgLst>
    <pc:chgData name="Ryan Goosen" userId="S::ryan.goosen@capaciti.org.za::558388a5-d7c2-4d95-8b5c-b1b5c61bb0f9" providerId="AD" clId="Web-{7209A6D0-5277-4F3F-A1F5-8985E881A12C}"/>
    <pc:docChg chg="modSld">
      <pc:chgData name="Ryan Goosen" userId="S::ryan.goosen@capaciti.org.za::558388a5-d7c2-4d95-8b5c-b1b5c61bb0f9" providerId="AD" clId="Web-{7209A6D0-5277-4F3F-A1F5-8985E881A12C}" dt="2023-04-05T07:16:09.412" v="1" actId="1076"/>
      <pc:docMkLst>
        <pc:docMk/>
      </pc:docMkLst>
      <pc:sldChg chg="modSp">
        <pc:chgData name="Ryan Goosen" userId="S::ryan.goosen@capaciti.org.za::558388a5-d7c2-4d95-8b5c-b1b5c61bb0f9" providerId="AD" clId="Web-{7209A6D0-5277-4F3F-A1F5-8985E881A12C}" dt="2023-04-05T07:16:09.412" v="1" actId="1076"/>
        <pc:sldMkLst>
          <pc:docMk/>
          <pc:sldMk cId="2723003219" sldId="256"/>
        </pc:sldMkLst>
        <pc:picChg chg="mod">
          <ac:chgData name="Ryan Goosen" userId="S::ryan.goosen@capaciti.org.za::558388a5-d7c2-4d95-8b5c-b1b5c61bb0f9" providerId="AD" clId="Web-{7209A6D0-5277-4F3F-A1F5-8985E881A12C}" dt="2023-04-05T07:16:09.412" v="1" actId="1076"/>
          <ac:picMkLst>
            <pc:docMk/>
            <pc:sldMk cId="2723003219" sldId="256"/>
            <ac:picMk id="24" creationId="{6C644718-7833-B7D7-126B-FE310A8EDEA8}"/>
          </ac:picMkLst>
        </pc:picChg>
      </pc:sldChg>
    </pc:docChg>
  </pc:docChgLst>
  <pc:docChgLst>
    <pc:chgData name="Yusrah Safedien" userId="21ed12d8-c8a3-4d49-8468-2271f2b9b52e" providerId="ADAL" clId="{83E32D3D-FE8A-4BB8-A1D6-EDB750B198FA}"/>
    <pc:docChg chg="modSld">
      <pc:chgData name="Yusrah Safedien" userId="21ed12d8-c8a3-4d49-8468-2271f2b9b52e" providerId="ADAL" clId="{83E32D3D-FE8A-4BB8-A1D6-EDB750B198FA}" dt="2023-05-05T06:28:59.989" v="2" actId="1076"/>
      <pc:docMkLst>
        <pc:docMk/>
      </pc:docMkLst>
      <pc:sldChg chg="modSp mod">
        <pc:chgData name="Yusrah Safedien" userId="21ed12d8-c8a3-4d49-8468-2271f2b9b52e" providerId="ADAL" clId="{83E32D3D-FE8A-4BB8-A1D6-EDB750B198FA}" dt="2023-05-05T06:28:59.989" v="2" actId="1076"/>
        <pc:sldMkLst>
          <pc:docMk/>
          <pc:sldMk cId="2723003219" sldId="256"/>
        </pc:sldMkLst>
        <pc:picChg chg="mod">
          <ac:chgData name="Yusrah Safedien" userId="21ed12d8-c8a3-4d49-8468-2271f2b9b52e" providerId="ADAL" clId="{83E32D3D-FE8A-4BB8-A1D6-EDB750B198FA}" dt="2023-05-05T06:28:59.989" v="2" actId="1076"/>
          <ac:picMkLst>
            <pc:docMk/>
            <pc:sldMk cId="2723003219" sldId="256"/>
            <ac:picMk id="24" creationId="{6C644718-7833-B7D7-126B-FE310A8EDEA8}"/>
          </ac:picMkLst>
        </pc:picChg>
      </pc:sldChg>
    </pc:docChg>
  </pc:docChgLst>
  <pc:docChgLst>
    <pc:chgData name="Lwazi  Mdukulwana" userId="S::lwazi.mdukulwana@capaciti.org.za::a231480f-3ecf-420e-a20a-ef585255f6ec" providerId="AD" clId="Web-{06C7A326-C597-45B3-BA7B-8AE5B87FC71B}"/>
    <pc:docChg chg="modSld">
      <pc:chgData name="Lwazi  Mdukulwana" userId="S::lwazi.mdukulwana@capaciti.org.za::a231480f-3ecf-420e-a20a-ef585255f6ec" providerId="AD" clId="Web-{06C7A326-C597-45B3-BA7B-8AE5B87FC71B}" dt="2023-05-08T08:27:51.149" v="58" actId="14100"/>
      <pc:docMkLst>
        <pc:docMk/>
      </pc:docMkLst>
      <pc:sldChg chg="modSp">
        <pc:chgData name="Lwazi  Mdukulwana" userId="S::lwazi.mdukulwana@capaciti.org.za::a231480f-3ecf-420e-a20a-ef585255f6ec" providerId="AD" clId="Web-{06C7A326-C597-45B3-BA7B-8AE5B87FC71B}" dt="2023-05-08T08:27:51.149" v="58" actId="14100"/>
        <pc:sldMkLst>
          <pc:docMk/>
          <pc:sldMk cId="1493137273" sldId="257"/>
        </pc:sldMkLst>
        <pc:spChg chg="mod">
          <ac:chgData name="Lwazi  Mdukulwana" userId="S::lwazi.mdukulwana@capaciti.org.za::a231480f-3ecf-420e-a20a-ef585255f6ec" providerId="AD" clId="Web-{06C7A326-C597-45B3-BA7B-8AE5B87FC71B}" dt="2023-05-08T08:26:49.663" v="30" actId="14100"/>
          <ac:spMkLst>
            <pc:docMk/>
            <pc:sldMk cId="1493137273" sldId="257"/>
            <ac:spMk id="7" creationId="{9396B476-9990-796F-D84B-865CF404D8D8}"/>
          </ac:spMkLst>
        </pc:spChg>
        <pc:spChg chg="mod">
          <ac:chgData name="Lwazi  Mdukulwana" userId="S::lwazi.mdukulwana@capaciti.org.za::a231480f-3ecf-420e-a20a-ef585255f6ec" providerId="AD" clId="Web-{06C7A326-C597-45B3-BA7B-8AE5B87FC71B}" dt="2023-05-08T08:27:51.149" v="58" actId="14100"/>
          <ac:spMkLst>
            <pc:docMk/>
            <pc:sldMk cId="1493137273" sldId="257"/>
            <ac:spMk id="8" creationId="{7BDE39D1-11E9-773D-B18B-6D8484A8CD9C}"/>
          </ac:spMkLst>
        </pc:spChg>
        <pc:spChg chg="mod">
          <ac:chgData name="Lwazi  Mdukulwana" userId="S::lwazi.mdukulwana@capaciti.org.za::a231480f-3ecf-420e-a20a-ef585255f6ec" providerId="AD" clId="Web-{06C7A326-C597-45B3-BA7B-8AE5B87FC71B}" dt="2023-05-08T08:26:11.912" v="7" actId="20577"/>
          <ac:spMkLst>
            <pc:docMk/>
            <pc:sldMk cId="1493137273" sldId="257"/>
            <ac:spMk id="10" creationId="{82C6DDF0-03BB-1582-5EE6-F3BDA80E0CC5}"/>
          </ac:spMkLst>
        </pc:spChg>
        <pc:grpChg chg="mod">
          <ac:chgData name="Lwazi  Mdukulwana" userId="S::lwazi.mdukulwana@capaciti.org.za::a231480f-3ecf-420e-a20a-ef585255f6ec" providerId="AD" clId="Web-{06C7A326-C597-45B3-BA7B-8AE5B87FC71B}" dt="2023-05-08T08:26:19.428" v="8" actId="1076"/>
          <ac:grpSpMkLst>
            <pc:docMk/>
            <pc:sldMk cId="1493137273" sldId="257"/>
            <ac:grpSpMk id="26" creationId="{24FF81C1-E15A-7D14-440C-0DDB4ED77F47}"/>
          </ac:grpSpMkLst>
        </pc:grpChg>
      </pc:sldChg>
    </pc:docChg>
  </pc:docChgLst>
  <pc:docChgLst>
    <pc:chgData name="Lwazi  Mdukulwana" userId="S::lwazi.mdukulwana@capaciti.org.za::a231480f-3ecf-420e-a20a-ef585255f6ec" providerId="AD" clId="Web-{887EBDFE-4111-4381-B76C-943E2727F626}"/>
    <pc:docChg chg="addSld delSld modSld sldOrd">
      <pc:chgData name="Lwazi  Mdukulwana" userId="S::lwazi.mdukulwana@capaciti.org.za::a231480f-3ecf-420e-a20a-ef585255f6ec" providerId="AD" clId="Web-{887EBDFE-4111-4381-B76C-943E2727F626}" dt="2023-05-08T07:26:58.278" v="47" actId="1076"/>
      <pc:docMkLst>
        <pc:docMk/>
      </pc:docMkLst>
      <pc:sldChg chg="addSp modSp ord addAnim">
        <pc:chgData name="Lwazi  Mdukulwana" userId="S::lwazi.mdukulwana@capaciti.org.za::a231480f-3ecf-420e-a20a-ef585255f6ec" providerId="AD" clId="Web-{887EBDFE-4111-4381-B76C-943E2727F626}" dt="2023-05-08T07:26:58.278" v="47" actId="1076"/>
        <pc:sldMkLst>
          <pc:docMk/>
          <pc:sldMk cId="1493137273" sldId="257"/>
        </pc:sldMkLst>
        <pc:spChg chg="mod">
          <ac:chgData name="Lwazi  Mdukulwana" userId="S::lwazi.mdukulwana@capaciti.org.za::a231480f-3ecf-420e-a20a-ef585255f6ec" providerId="AD" clId="Web-{887EBDFE-4111-4381-B76C-943E2727F626}" dt="2023-05-08T07:02:04.318" v="37" actId="14100"/>
          <ac:spMkLst>
            <pc:docMk/>
            <pc:sldMk cId="1493137273" sldId="257"/>
            <ac:spMk id="4" creationId="{195E0B0B-5500-3740-67B8-59F36596FB7C}"/>
          </ac:spMkLst>
        </pc:spChg>
        <pc:picChg chg="add mod">
          <ac:chgData name="Lwazi  Mdukulwana" userId="S::lwazi.mdukulwana@capaciti.org.za::a231480f-3ecf-420e-a20a-ef585255f6ec" providerId="AD" clId="Web-{887EBDFE-4111-4381-B76C-943E2727F626}" dt="2023-05-08T07:26:58.278" v="47" actId="1076"/>
          <ac:picMkLst>
            <pc:docMk/>
            <pc:sldMk cId="1493137273" sldId="257"/>
            <ac:picMk id="2" creationId="{51C4F12A-AC00-F71B-F64F-5BD5567276DD}"/>
          </ac:picMkLst>
        </pc:picChg>
      </pc:sldChg>
      <pc:sldChg chg="modSp">
        <pc:chgData name="Lwazi  Mdukulwana" userId="S::lwazi.mdukulwana@capaciti.org.za::a231480f-3ecf-420e-a20a-ef585255f6ec" providerId="AD" clId="Web-{887EBDFE-4111-4381-B76C-943E2727F626}" dt="2023-05-08T07:00:19.301" v="3" actId="1076"/>
        <pc:sldMkLst>
          <pc:docMk/>
          <pc:sldMk cId="2990854630" sldId="263"/>
        </pc:sldMkLst>
        <pc:picChg chg="mod">
          <ac:chgData name="Lwazi  Mdukulwana" userId="S::lwazi.mdukulwana@capaciti.org.za::a231480f-3ecf-420e-a20a-ef585255f6ec" providerId="AD" clId="Web-{887EBDFE-4111-4381-B76C-943E2727F626}" dt="2023-05-08T07:00:19.301" v="3" actId="1076"/>
          <ac:picMkLst>
            <pc:docMk/>
            <pc:sldMk cId="2990854630" sldId="263"/>
            <ac:picMk id="24" creationId="{8ED2A6FA-8620-D04E-662D-2994E6AAE3C9}"/>
          </ac:picMkLst>
        </pc:picChg>
      </pc:sldChg>
      <pc:sldChg chg="modSp new del ord">
        <pc:chgData name="Lwazi  Mdukulwana" userId="S::lwazi.mdukulwana@capaciti.org.za::a231480f-3ecf-420e-a20a-ef585255f6ec" providerId="AD" clId="Web-{887EBDFE-4111-4381-B76C-943E2727F626}" dt="2023-05-08T07:01:06.145" v="6"/>
        <pc:sldMkLst>
          <pc:docMk/>
          <pc:sldMk cId="4058709023" sldId="270"/>
        </pc:sldMkLst>
        <pc:spChg chg="mod">
          <ac:chgData name="Lwazi  Mdukulwana" userId="S::lwazi.mdukulwana@capaciti.org.za::a231480f-3ecf-420e-a20a-ef585255f6ec" providerId="AD" clId="Web-{887EBDFE-4111-4381-B76C-943E2727F626}" dt="2023-05-08T07:00:51.473" v="4" actId="1076"/>
          <ac:spMkLst>
            <pc:docMk/>
            <pc:sldMk cId="4058709023" sldId="270"/>
            <ac:spMk id="2" creationId="{7BCC669C-8A05-BECD-873E-DF2358EA9D5E}"/>
          </ac:spMkLst>
        </pc:spChg>
        <pc:spChg chg="mod">
          <ac:chgData name="Lwazi  Mdukulwana" userId="S::lwazi.mdukulwana@capaciti.org.za::a231480f-3ecf-420e-a20a-ef585255f6ec" providerId="AD" clId="Web-{887EBDFE-4111-4381-B76C-943E2727F626}" dt="2023-05-08T07:00:58.114" v="5" actId="1076"/>
          <ac:spMkLst>
            <pc:docMk/>
            <pc:sldMk cId="4058709023" sldId="270"/>
            <ac:spMk id="3" creationId="{8B1F0E7B-D264-08FC-9767-50F82EF20B26}"/>
          </ac:spMkLst>
        </pc:spChg>
      </pc:sldChg>
    </pc:docChg>
  </pc:docChgLst>
  <pc:docChgLst>
    <pc:chgData name="Yusrah Safedien" userId="21ed12d8-c8a3-4d49-8468-2271f2b9b52e" providerId="ADAL" clId="{7EE5940E-C92A-4CDD-9B00-9301560DA8FE}"/>
    <pc:docChg chg="modSld">
      <pc:chgData name="Yusrah Safedien" userId="21ed12d8-c8a3-4d49-8468-2271f2b9b52e" providerId="ADAL" clId="{7EE5940E-C92A-4CDD-9B00-9301560DA8FE}" dt="2023-03-23T08:32:43.824" v="1"/>
      <pc:docMkLst>
        <pc:docMk/>
      </pc:docMkLst>
      <pc:sldChg chg="modTransition">
        <pc:chgData name="Yusrah Safedien" userId="21ed12d8-c8a3-4d49-8468-2271f2b9b52e" providerId="ADAL" clId="{7EE5940E-C92A-4CDD-9B00-9301560DA8FE}" dt="2023-03-23T08:32:43.824" v="1"/>
        <pc:sldMkLst>
          <pc:docMk/>
          <pc:sldMk cId="1493137273" sldId="257"/>
        </pc:sldMkLst>
      </pc:sldChg>
    </pc:docChg>
  </pc:docChgLst>
  <pc:docChgLst>
    <pc:chgData name="Zainap Van Blerck" userId="48eae4db-c3c4-4189-8678-d59f56d2e565" providerId="ADAL" clId="{52CA7F13-43D4-4B7F-AEE9-E1B25C479321}"/>
    <pc:docChg chg="undo custSel modSld">
      <pc:chgData name="Zainap Van Blerck" userId="48eae4db-c3c4-4189-8678-d59f56d2e565" providerId="ADAL" clId="{52CA7F13-43D4-4B7F-AEE9-E1B25C479321}" dt="2023-03-24T08:12:41.451" v="30" actId="1037"/>
      <pc:docMkLst>
        <pc:docMk/>
      </pc:docMkLst>
      <pc:sldChg chg="modSp mod">
        <pc:chgData name="Zainap Van Blerck" userId="48eae4db-c3c4-4189-8678-d59f56d2e565" providerId="ADAL" clId="{52CA7F13-43D4-4B7F-AEE9-E1B25C479321}" dt="2023-03-24T08:12:41.451" v="30" actId="1037"/>
        <pc:sldMkLst>
          <pc:docMk/>
          <pc:sldMk cId="860941346" sldId="260"/>
        </pc:sldMkLst>
        <pc:picChg chg="mod">
          <ac:chgData name="Zainap Van Blerck" userId="48eae4db-c3c4-4189-8678-d59f56d2e565" providerId="ADAL" clId="{52CA7F13-43D4-4B7F-AEE9-E1B25C479321}" dt="2023-03-24T08:12:41.451" v="30" actId="1037"/>
          <ac:picMkLst>
            <pc:docMk/>
            <pc:sldMk cId="860941346" sldId="260"/>
            <ac:picMk id="6" creationId="{B974095A-B196-D74C-3D08-250F8B32874C}"/>
          </ac:picMkLst>
        </pc:picChg>
      </pc:sldChg>
      <pc:sldChg chg="addSp modSp mod">
        <pc:chgData name="Zainap Van Blerck" userId="48eae4db-c3c4-4189-8678-d59f56d2e565" providerId="ADAL" clId="{52CA7F13-43D4-4B7F-AEE9-E1B25C479321}" dt="2023-03-24T06:17:27.896" v="26" actId="14100"/>
        <pc:sldMkLst>
          <pc:docMk/>
          <pc:sldMk cId="2420276921" sldId="265"/>
        </pc:sldMkLst>
        <pc:spChg chg="mod">
          <ac:chgData name="Zainap Van Blerck" userId="48eae4db-c3c4-4189-8678-d59f56d2e565" providerId="ADAL" clId="{52CA7F13-43D4-4B7F-AEE9-E1B25C479321}" dt="2023-03-24T05:49:47.757" v="1" actId="20577"/>
          <ac:spMkLst>
            <pc:docMk/>
            <pc:sldMk cId="2420276921" sldId="265"/>
            <ac:spMk id="5" creationId="{4B7ABA87-FBC5-4B81-7A65-2CFE07584C1C}"/>
          </ac:spMkLst>
        </pc:spChg>
        <pc:spChg chg="mod">
          <ac:chgData name="Zainap Van Blerck" userId="48eae4db-c3c4-4189-8678-d59f56d2e565" providerId="ADAL" clId="{52CA7F13-43D4-4B7F-AEE9-E1B25C479321}" dt="2023-03-24T06:17:26.094" v="24" actId="1076"/>
          <ac:spMkLst>
            <pc:docMk/>
            <pc:sldMk cId="2420276921" sldId="265"/>
            <ac:spMk id="24" creationId="{B53764EE-68B5-3C4E-9A7F-53758943533A}"/>
          </ac:spMkLst>
        </pc:spChg>
        <pc:picChg chg="mod">
          <ac:chgData name="Zainap Van Blerck" userId="48eae4db-c3c4-4189-8678-d59f56d2e565" providerId="ADAL" clId="{52CA7F13-43D4-4B7F-AEE9-E1B25C479321}" dt="2023-03-24T06:17:27.896" v="26" actId="14100"/>
          <ac:picMkLst>
            <pc:docMk/>
            <pc:sldMk cId="2420276921" sldId="265"/>
            <ac:picMk id="4" creationId="{9A982051-D713-F37C-1347-7391511E6F86}"/>
          </ac:picMkLst>
        </pc:picChg>
        <pc:picChg chg="add mod modCrop">
          <ac:chgData name="Zainap Van Blerck" userId="48eae4db-c3c4-4189-8678-d59f56d2e565" providerId="ADAL" clId="{52CA7F13-43D4-4B7F-AEE9-E1B25C479321}" dt="2023-03-24T06:16:46.385" v="20" actId="1076"/>
          <ac:picMkLst>
            <pc:docMk/>
            <pc:sldMk cId="2420276921" sldId="265"/>
            <ac:picMk id="6" creationId="{C342B0F6-4A6A-6A1C-B16B-4EC2CAE7477E}"/>
          </ac:picMkLst>
        </pc:picChg>
      </pc:sldChg>
    </pc:docChg>
  </pc:docChgLst>
  <pc:docChgLst>
    <pc:chgData name="Ryan Goosen" userId="S::ryan.goosen@capaciti.org.za::558388a5-d7c2-4d95-8b5c-b1b5c61bb0f9" providerId="AD" clId="Web-{66B7C170-02B2-42D6-89D2-E0448FC7E354}"/>
    <pc:docChg chg="modSld">
      <pc:chgData name="Ryan Goosen" userId="S::ryan.goosen@capaciti.org.za::558388a5-d7c2-4d95-8b5c-b1b5c61bb0f9" providerId="AD" clId="Web-{66B7C170-02B2-42D6-89D2-E0448FC7E354}" dt="2023-03-24T08:56:24.012" v="4" actId="1076"/>
      <pc:docMkLst>
        <pc:docMk/>
      </pc:docMkLst>
      <pc:sldChg chg="addSp modSp">
        <pc:chgData name="Ryan Goosen" userId="S::ryan.goosen@capaciti.org.za::558388a5-d7c2-4d95-8b5c-b1b5c61bb0f9" providerId="AD" clId="Web-{66B7C170-02B2-42D6-89D2-E0448FC7E354}" dt="2023-03-24T08:56:24.012" v="4" actId="1076"/>
        <pc:sldMkLst>
          <pc:docMk/>
          <pc:sldMk cId="860941346" sldId="260"/>
        </pc:sldMkLst>
        <pc:picChg chg="add mod">
          <ac:chgData name="Ryan Goosen" userId="S::ryan.goosen@capaciti.org.za::558388a5-d7c2-4d95-8b5c-b1b5c61bb0f9" providerId="AD" clId="Web-{66B7C170-02B2-42D6-89D2-E0448FC7E354}" dt="2023-03-24T08:56:24.012" v="4" actId="1076"/>
          <ac:picMkLst>
            <pc:docMk/>
            <pc:sldMk cId="860941346" sldId="260"/>
            <ac:picMk id="2" creationId="{EE02B958-4A8B-0ADC-3703-B0AAB5E92A56}"/>
          </ac:picMkLst>
        </pc:picChg>
      </pc:sldChg>
    </pc:docChg>
  </pc:docChgLst>
  <pc:docChgLst>
    <pc:chgData name="Lwazi  Mdukulwana" userId="a231480f-3ecf-420e-a20a-ef585255f6ec" providerId="ADAL" clId="{BA66A55E-05C3-4836-8DCE-86B7FED8F8BE}"/>
    <pc:docChg chg="custSel modSld">
      <pc:chgData name="Lwazi  Mdukulwana" userId="a231480f-3ecf-420e-a20a-ef585255f6ec" providerId="ADAL" clId="{BA66A55E-05C3-4836-8DCE-86B7FED8F8BE}" dt="2023-03-24T09:01:03.256" v="26" actId="1076"/>
      <pc:docMkLst>
        <pc:docMk/>
      </pc:docMkLst>
      <pc:sldChg chg="addSp delSp modSp mod delAnim modAnim">
        <pc:chgData name="Lwazi  Mdukulwana" userId="a231480f-3ecf-420e-a20a-ef585255f6ec" providerId="ADAL" clId="{BA66A55E-05C3-4836-8DCE-86B7FED8F8BE}" dt="2023-03-24T09:01:03.256" v="26" actId="1076"/>
        <pc:sldMkLst>
          <pc:docMk/>
          <pc:sldMk cId="2361642915" sldId="267"/>
        </pc:sldMkLst>
        <pc:spChg chg="mod">
          <ac:chgData name="Lwazi  Mdukulwana" userId="a231480f-3ecf-420e-a20a-ef585255f6ec" providerId="ADAL" clId="{BA66A55E-05C3-4836-8DCE-86B7FED8F8BE}" dt="2023-03-24T07:29:48.219" v="5" actId="1076"/>
          <ac:spMkLst>
            <pc:docMk/>
            <pc:sldMk cId="2361642915" sldId="267"/>
            <ac:spMk id="2" creationId="{99F44A68-FC98-1C4C-4171-41E27EA57DA7}"/>
          </ac:spMkLst>
        </pc:spChg>
        <pc:picChg chg="add del mod">
          <ac:chgData name="Lwazi  Mdukulwana" userId="a231480f-3ecf-420e-a20a-ef585255f6ec" providerId="ADAL" clId="{BA66A55E-05C3-4836-8DCE-86B7FED8F8BE}" dt="2023-03-24T07:39:00.549" v="8" actId="21"/>
          <ac:picMkLst>
            <pc:docMk/>
            <pc:sldMk cId="2361642915" sldId="267"/>
            <ac:picMk id="4" creationId="{5C583B36-0DA4-7501-1E3D-8E0C6B994926}"/>
          </ac:picMkLst>
        </pc:picChg>
        <pc:picChg chg="add mod">
          <ac:chgData name="Lwazi  Mdukulwana" userId="a231480f-3ecf-420e-a20a-ef585255f6ec" providerId="ADAL" clId="{BA66A55E-05C3-4836-8DCE-86B7FED8F8BE}" dt="2023-03-24T09:00:56.812" v="25" actId="1076"/>
          <ac:picMkLst>
            <pc:docMk/>
            <pc:sldMk cId="2361642915" sldId="267"/>
            <ac:picMk id="9" creationId="{DEA0D1B4-C443-053D-8449-E9247470D724}"/>
          </ac:picMkLst>
        </pc:picChg>
        <pc:picChg chg="add mod">
          <ac:chgData name="Lwazi  Mdukulwana" userId="a231480f-3ecf-420e-a20a-ef585255f6ec" providerId="ADAL" clId="{BA66A55E-05C3-4836-8DCE-86B7FED8F8BE}" dt="2023-03-24T09:01:03.256" v="26" actId="1076"/>
          <ac:picMkLst>
            <pc:docMk/>
            <pc:sldMk cId="2361642915" sldId="267"/>
            <ac:picMk id="22" creationId="{9B863235-6593-D4A2-5E73-08C253E8CB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47729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924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3912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348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156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424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6123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723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005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980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456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D96CF-0669-4A89-BE44-AFFA42A0390A}" type="datetimeFigureOut">
              <a:rPr lang="en-ZA" smtClean="0"/>
              <a:t>2023/05/08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39088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yanisthebest-5aee9.web.app/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6AEE58A-25DB-EBB7-676F-9F7324222505}"/>
              </a:ext>
            </a:extLst>
          </p:cNvPr>
          <p:cNvSpPr/>
          <p:nvPr/>
        </p:nvSpPr>
        <p:spPr>
          <a:xfrm>
            <a:off x="9174080" y="4039143"/>
            <a:ext cx="3996930" cy="3853978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242535-24FB-BD61-8DF5-54C0125A4C2B}"/>
              </a:ext>
            </a:extLst>
          </p:cNvPr>
          <p:cNvSpPr/>
          <p:nvPr/>
        </p:nvSpPr>
        <p:spPr>
          <a:xfrm>
            <a:off x="11314528" y="2968992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96B476-9990-796F-D84B-865CF404D8D8}"/>
              </a:ext>
            </a:extLst>
          </p:cNvPr>
          <p:cNvSpPr/>
          <p:nvPr/>
        </p:nvSpPr>
        <p:spPr>
          <a:xfrm>
            <a:off x="8278026" y="4083783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E39D1-11E9-773D-B18B-6D8484A8CD9C}"/>
              </a:ext>
            </a:extLst>
          </p:cNvPr>
          <p:cNvSpPr/>
          <p:nvPr/>
        </p:nvSpPr>
        <p:spPr>
          <a:xfrm>
            <a:off x="8481966" y="5735637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C6DDF0-03BB-1582-5EE6-F3BDA80E0CC5}"/>
              </a:ext>
            </a:extLst>
          </p:cNvPr>
          <p:cNvSpPr/>
          <p:nvPr/>
        </p:nvSpPr>
        <p:spPr>
          <a:xfrm>
            <a:off x="9199418" y="1955192"/>
            <a:ext cx="1434904" cy="1266092"/>
          </a:xfrm>
          <a:prstGeom prst="ellipse">
            <a:avLst/>
          </a:prstGeom>
          <a:gradFill>
            <a:gsLst>
              <a:gs pos="100000">
                <a:srgbClr val="E80B86"/>
              </a:gs>
              <a:gs pos="0">
                <a:srgbClr val="ED33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B0484-DBC3-F0A5-A1C9-C5627362DB3E}"/>
              </a:ext>
            </a:extLst>
          </p:cNvPr>
          <p:cNvSpPr/>
          <p:nvPr/>
        </p:nvSpPr>
        <p:spPr>
          <a:xfrm>
            <a:off x="10892657" y="295065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B86F36-F08D-8FE9-05AF-8EBC115B5FC7}"/>
              </a:ext>
            </a:extLst>
          </p:cNvPr>
          <p:cNvSpPr/>
          <p:nvPr/>
        </p:nvSpPr>
        <p:spPr>
          <a:xfrm>
            <a:off x="5101457" y="4700040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6A6203-F775-5610-4D14-28F5CAF32639}"/>
              </a:ext>
            </a:extLst>
          </p:cNvPr>
          <p:cNvSpPr/>
          <p:nvPr/>
        </p:nvSpPr>
        <p:spPr>
          <a:xfrm>
            <a:off x="5970884" y="6355802"/>
            <a:ext cx="1434904" cy="1266092"/>
          </a:xfrm>
          <a:prstGeom prst="ellipse">
            <a:avLst/>
          </a:prstGeom>
          <a:gradFill flip="none" rotWithShape="1">
            <a:gsLst>
              <a:gs pos="23000">
                <a:srgbClr val="E80B86"/>
              </a:gs>
              <a:gs pos="10000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6000C6-1EBB-E997-EEF8-68F926668057}"/>
              </a:ext>
            </a:extLst>
          </p:cNvPr>
          <p:cNvSpPr/>
          <p:nvPr/>
        </p:nvSpPr>
        <p:spPr>
          <a:xfrm>
            <a:off x="9642513" y="3814481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D23AD7-0008-717A-BE8B-3145C09A17B2}"/>
              </a:ext>
            </a:extLst>
          </p:cNvPr>
          <p:cNvSpPr/>
          <p:nvPr/>
        </p:nvSpPr>
        <p:spPr>
          <a:xfrm>
            <a:off x="9787231" y="4260176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E46144-9ABB-61CB-6A1A-1FBEF6581900}"/>
              </a:ext>
            </a:extLst>
          </p:cNvPr>
          <p:cNvSpPr/>
          <p:nvPr/>
        </p:nvSpPr>
        <p:spPr>
          <a:xfrm>
            <a:off x="11143671" y="2836405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C7E785-BA3E-AF4F-4E34-05393A566956}"/>
              </a:ext>
            </a:extLst>
          </p:cNvPr>
          <p:cNvSpPr/>
          <p:nvPr/>
        </p:nvSpPr>
        <p:spPr>
          <a:xfrm>
            <a:off x="11472930" y="2367623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32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200A3B-2540-E1F1-548D-16E1E0D44CE4}"/>
              </a:ext>
            </a:extLst>
          </p:cNvPr>
          <p:cNvSpPr/>
          <p:nvPr/>
        </p:nvSpPr>
        <p:spPr>
          <a:xfrm>
            <a:off x="6551157" y="5833545"/>
            <a:ext cx="274357" cy="265173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>
            <a:off x="4584701" y="4584242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5DD365-AB4F-893B-5B39-586290F2F674}"/>
              </a:ext>
            </a:extLst>
          </p:cNvPr>
          <p:cNvSpPr/>
          <p:nvPr/>
        </p:nvSpPr>
        <p:spPr>
          <a:xfrm>
            <a:off x="7472225" y="6531190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F52DC2-D77C-3706-367F-F804BD6D036B}"/>
              </a:ext>
            </a:extLst>
          </p:cNvPr>
          <p:cNvSpPr/>
          <p:nvPr/>
        </p:nvSpPr>
        <p:spPr>
          <a:xfrm>
            <a:off x="10628009" y="1052699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7D10F2-375C-9559-364D-D87620A8FE5C}"/>
              </a:ext>
            </a:extLst>
          </p:cNvPr>
          <p:cNvSpPr/>
          <p:nvPr/>
        </p:nvSpPr>
        <p:spPr>
          <a:xfrm rot="14529184">
            <a:off x="8584490" y="2162438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E0804-1F4B-1BE0-7098-13412636F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438" y="212060"/>
            <a:ext cx="7511371" cy="4527878"/>
          </a:xfrm>
        </p:spPr>
        <p:txBody>
          <a:bodyPr>
            <a:noAutofit/>
          </a:bodyPr>
          <a:lstStyle/>
          <a:p>
            <a:pPr algn="l"/>
            <a:r>
              <a:rPr lang="en-ZA" sz="1630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Sprites &amp; Node.js</a:t>
            </a:r>
          </a:p>
        </p:txBody>
      </p:sp>
      <p:pic>
        <p:nvPicPr>
          <p:cNvPr id="24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6C644718-7833-B7D7-126B-FE310A8EDEA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31099" y="5081976"/>
            <a:ext cx="1616188" cy="161618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8146" y="4449219"/>
            <a:ext cx="2602094" cy="632757"/>
          </a:xfrm>
        </p:spPr>
        <p:txBody>
          <a:bodyPr>
            <a:normAutofit/>
          </a:bodyPr>
          <a:lstStyle/>
          <a:p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Tech Loyalties</a:t>
            </a:r>
          </a:p>
        </p:txBody>
      </p:sp>
      <p:pic>
        <p:nvPicPr>
          <p:cNvPr id="22" name="Picture 21" descr="A purple rectangular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B2D1AF78-CEFC-FF0E-2A86-C19F122F8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6" y="3602038"/>
            <a:ext cx="4159160" cy="415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0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hands typing on a keyboard&#10;&#10;Description automatically generated with medium confidence">
            <a:extLst>
              <a:ext uri="{FF2B5EF4-FFF2-40B4-BE49-F238E27FC236}">
                <a16:creationId xmlns:a16="http://schemas.microsoft.com/office/drawing/2014/main" id="{F92C2FE9-9BB4-93FD-6DE7-EE764DBA5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20" y="2861924"/>
            <a:ext cx="5898126" cy="26037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01600">
              <a:srgbClr val="E80B86">
                <a:alpha val="60000"/>
              </a:srgb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234" y="2789695"/>
            <a:ext cx="5056929" cy="260371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3764EE-68B5-3C4E-9A7F-53758943533A}"/>
              </a:ext>
            </a:extLst>
          </p:cNvPr>
          <p:cNvSpPr/>
          <p:nvPr/>
        </p:nvSpPr>
        <p:spPr>
          <a:xfrm rot="11203560">
            <a:off x="-4248706" y="-816223"/>
            <a:ext cx="8478565" cy="8470676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48CC148-6C65-9030-FB58-99515D5BD8C1}"/>
              </a:ext>
            </a:extLst>
          </p:cNvPr>
          <p:cNvSpPr/>
          <p:nvPr/>
        </p:nvSpPr>
        <p:spPr>
          <a:xfrm rot="11203560">
            <a:off x="7846064" y="-806785"/>
            <a:ext cx="8655020" cy="8470676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6E58-F310-9D45-BB98-2BF448F1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204" y="-284177"/>
            <a:ext cx="5249274" cy="1930242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ZA" sz="80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Implementation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FAA2969-1703-94E6-A2E1-D77C214E7AF9}"/>
              </a:ext>
            </a:extLst>
          </p:cNvPr>
          <p:cNvSpPr txBox="1">
            <a:spLocks/>
          </p:cNvSpPr>
          <p:nvPr/>
        </p:nvSpPr>
        <p:spPr>
          <a:xfrm>
            <a:off x="110638" y="554548"/>
            <a:ext cx="3154487" cy="1088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ZA" sz="6000">
                <a:latin typeface="Agency FB" panose="020B0503020202020204" pitchFamily="34" charset="0"/>
              </a:rPr>
              <a:t>Node.js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1F002EF-7CE2-A8F3-ADB3-8C7A902695E0}"/>
              </a:ext>
            </a:extLst>
          </p:cNvPr>
          <p:cNvSpPr txBox="1">
            <a:spLocks/>
          </p:cNvSpPr>
          <p:nvPr/>
        </p:nvSpPr>
        <p:spPr>
          <a:xfrm>
            <a:off x="8470509" y="1642988"/>
            <a:ext cx="5056929" cy="2603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21E046-C711-5D34-82BF-150DEA978475}"/>
              </a:ext>
            </a:extLst>
          </p:cNvPr>
          <p:cNvSpPr txBox="1">
            <a:spLocks/>
          </p:cNvSpPr>
          <p:nvPr/>
        </p:nvSpPr>
        <p:spPr>
          <a:xfrm>
            <a:off x="8788446" y="548343"/>
            <a:ext cx="3040782" cy="109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ZA" sz="6000">
                <a:latin typeface="Agency FB" panose="020B0503020202020204" pitchFamily="34" charset="0"/>
              </a:rPr>
              <a:t>Sprites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2EDDD23-A9BD-072E-AE8A-AF1FC61A182B}"/>
              </a:ext>
            </a:extLst>
          </p:cNvPr>
          <p:cNvSpPr/>
          <p:nvPr/>
        </p:nvSpPr>
        <p:spPr>
          <a:xfrm>
            <a:off x="831194" y="1564770"/>
            <a:ext cx="2855874" cy="650929"/>
          </a:xfrm>
          <a:prstGeom prst="wedgeRoundRectCallout">
            <a:avLst>
              <a:gd name="adj1" fmla="val -55479"/>
              <a:gd name="adj2" fmla="val 24405"/>
              <a:gd name="adj3" fmla="val 16667"/>
            </a:avLst>
          </a:prstGeom>
          <a:solidFill>
            <a:schemeClr val="bg1"/>
          </a:solidFill>
          <a:ln>
            <a:solidFill>
              <a:srgbClr val="E80B86"/>
            </a:solidFill>
          </a:ln>
          <a:effectLst>
            <a:glow rad="101600">
              <a:srgbClr val="E80B86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BF92426-FBA1-EFD7-008F-DC7620B9615E}"/>
              </a:ext>
            </a:extLst>
          </p:cNvPr>
          <p:cNvSpPr/>
          <p:nvPr/>
        </p:nvSpPr>
        <p:spPr>
          <a:xfrm>
            <a:off x="110638" y="2652975"/>
            <a:ext cx="2855874" cy="650929"/>
          </a:xfrm>
          <a:prstGeom prst="wedgeRoundRectCallout">
            <a:avLst>
              <a:gd name="adj1" fmla="val 55771"/>
              <a:gd name="adj2" fmla="val 19643"/>
              <a:gd name="adj3" fmla="val 16667"/>
            </a:avLst>
          </a:prstGeom>
          <a:solidFill>
            <a:schemeClr val="tx1"/>
          </a:solidFill>
          <a:ln>
            <a:solidFill>
              <a:srgbClr val="00B0F0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547283B-6B8B-E5F6-045E-A0388FF14863}"/>
              </a:ext>
            </a:extLst>
          </p:cNvPr>
          <p:cNvSpPr/>
          <p:nvPr/>
        </p:nvSpPr>
        <p:spPr>
          <a:xfrm>
            <a:off x="168150" y="3656149"/>
            <a:ext cx="2855874" cy="650929"/>
          </a:xfrm>
          <a:prstGeom prst="wedgeRoundRectCallout">
            <a:avLst>
              <a:gd name="adj1" fmla="val 55771"/>
              <a:gd name="adj2" fmla="val 19643"/>
              <a:gd name="adj3" fmla="val 16667"/>
            </a:avLst>
          </a:prstGeom>
          <a:solidFill>
            <a:schemeClr val="tx1"/>
          </a:solidFill>
          <a:ln>
            <a:solidFill>
              <a:srgbClr val="00B0F0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09DD035-4F60-493A-0AED-F06196C91209}"/>
              </a:ext>
            </a:extLst>
          </p:cNvPr>
          <p:cNvSpPr/>
          <p:nvPr/>
        </p:nvSpPr>
        <p:spPr>
          <a:xfrm>
            <a:off x="866518" y="4744354"/>
            <a:ext cx="2855874" cy="650929"/>
          </a:xfrm>
          <a:prstGeom prst="wedgeRoundRectCallout">
            <a:avLst>
              <a:gd name="adj1" fmla="val -55479"/>
              <a:gd name="adj2" fmla="val 24405"/>
              <a:gd name="adj3" fmla="val 16667"/>
            </a:avLst>
          </a:prstGeom>
          <a:solidFill>
            <a:schemeClr val="bg1"/>
          </a:solidFill>
          <a:ln>
            <a:solidFill>
              <a:srgbClr val="E80B86"/>
            </a:solidFill>
          </a:ln>
          <a:effectLst>
            <a:glow rad="101600">
              <a:srgbClr val="E80B86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4574DE57-3863-49B5-0239-C01B89AEFC9B}"/>
              </a:ext>
            </a:extLst>
          </p:cNvPr>
          <p:cNvSpPr/>
          <p:nvPr/>
        </p:nvSpPr>
        <p:spPr>
          <a:xfrm>
            <a:off x="-86121" y="1541605"/>
            <a:ext cx="743919" cy="697257"/>
          </a:xfrm>
          <a:prstGeom prst="smileyFac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rgbClr val="E80B86"/>
            </a:solidFill>
          </a:ln>
          <a:effectLst>
            <a:glow rad="101600">
              <a:srgbClr val="E80B86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D39F16FB-A89D-FFB0-1862-9746A1D3FCC4}"/>
              </a:ext>
            </a:extLst>
          </p:cNvPr>
          <p:cNvSpPr/>
          <p:nvPr/>
        </p:nvSpPr>
        <p:spPr>
          <a:xfrm>
            <a:off x="-83832" y="4768383"/>
            <a:ext cx="743919" cy="697257"/>
          </a:xfrm>
          <a:prstGeom prst="smileyFac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rgbClr val="E80B86"/>
            </a:solidFill>
          </a:ln>
          <a:effectLst>
            <a:glow rad="101600">
              <a:srgbClr val="E80B86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455C49A6-D58C-7B26-7CA7-00354777ADDD}"/>
              </a:ext>
            </a:extLst>
          </p:cNvPr>
          <p:cNvSpPr/>
          <p:nvPr/>
        </p:nvSpPr>
        <p:spPr>
          <a:xfrm>
            <a:off x="3313304" y="2646478"/>
            <a:ext cx="743919" cy="697257"/>
          </a:xfrm>
          <a:prstGeom prst="smileyFace">
            <a:avLst/>
          </a:prstGeom>
          <a:solidFill>
            <a:schemeClr val="tx1"/>
          </a:solidFill>
          <a:ln>
            <a:solidFill>
              <a:srgbClr val="00B0F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EA34CD26-88A8-AD25-8310-978A4D7C8917}"/>
              </a:ext>
            </a:extLst>
          </p:cNvPr>
          <p:cNvSpPr/>
          <p:nvPr/>
        </p:nvSpPr>
        <p:spPr>
          <a:xfrm>
            <a:off x="3315109" y="3673310"/>
            <a:ext cx="743919" cy="697257"/>
          </a:xfrm>
          <a:prstGeom prst="smileyFace">
            <a:avLst/>
          </a:prstGeom>
          <a:solidFill>
            <a:schemeClr val="tx1"/>
          </a:solidFill>
          <a:ln>
            <a:solidFill>
              <a:srgbClr val="00B0F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90A024-8695-5D0B-43BB-F1562CBBC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1942" y="1941649"/>
            <a:ext cx="2308881" cy="17316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Picture 21" descr="A cat using a computer&#10;&#10;Description automatically generated with low confidence">
            <a:extLst>
              <a:ext uri="{FF2B5EF4-FFF2-40B4-BE49-F238E27FC236}">
                <a16:creationId xmlns:a16="http://schemas.microsoft.com/office/drawing/2014/main" id="{916298E2-C5C2-FCC4-DF54-12DBB8715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286" y="3656149"/>
            <a:ext cx="2339145" cy="15968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glow rad="228600">
              <a:srgbClr val="E80B86">
                <a:alpha val="40000"/>
              </a:srgb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89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A1B0484-DBC3-F0A5-A1C9-C5627362DB3E}"/>
              </a:ext>
            </a:extLst>
          </p:cNvPr>
          <p:cNvSpPr/>
          <p:nvPr/>
        </p:nvSpPr>
        <p:spPr>
          <a:xfrm rot="8265083">
            <a:off x="12308737" y="10169171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B86F36-F08D-8FE9-05AF-8EBC115B5FC7}"/>
              </a:ext>
            </a:extLst>
          </p:cNvPr>
          <p:cNvSpPr/>
          <p:nvPr/>
        </p:nvSpPr>
        <p:spPr>
          <a:xfrm rot="8265083">
            <a:off x="13633901" y="3014749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C7E785-BA3E-AF4F-4E34-05393A566956}"/>
              </a:ext>
            </a:extLst>
          </p:cNvPr>
          <p:cNvSpPr/>
          <p:nvPr/>
        </p:nvSpPr>
        <p:spPr>
          <a:xfrm rot="8265083">
            <a:off x="11832012" y="9505909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32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 rot="8265083">
            <a:off x="15225331" y="3111773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F52DC2-D77C-3706-367F-F804BD6D036B}"/>
              </a:ext>
            </a:extLst>
          </p:cNvPr>
          <p:cNvSpPr/>
          <p:nvPr/>
        </p:nvSpPr>
        <p:spPr>
          <a:xfrm rot="8265083">
            <a:off x="13126296" y="9789154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120416-F3FE-77D7-9E4E-15EEA4472D67}"/>
              </a:ext>
            </a:extLst>
          </p:cNvPr>
          <p:cNvSpPr/>
          <p:nvPr/>
        </p:nvSpPr>
        <p:spPr>
          <a:xfrm rot="10800000">
            <a:off x="-2692552" y="-2709993"/>
            <a:ext cx="2686855" cy="2573349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537855-7810-9C3E-08A1-8CB4D4F53359}"/>
              </a:ext>
            </a:extLst>
          </p:cNvPr>
          <p:cNvSpPr/>
          <p:nvPr/>
        </p:nvSpPr>
        <p:spPr>
          <a:xfrm rot="10800000">
            <a:off x="-2763004" y="397393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FB1721-5B10-688D-2B92-5FB29225A0F8}"/>
              </a:ext>
            </a:extLst>
          </p:cNvPr>
          <p:cNvSpPr/>
          <p:nvPr/>
        </p:nvSpPr>
        <p:spPr>
          <a:xfrm rot="10800000">
            <a:off x="299459" y="5215024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83911-88CD-EE5B-71C2-B924D2C5A7EC}"/>
              </a:ext>
            </a:extLst>
          </p:cNvPr>
          <p:cNvSpPr/>
          <p:nvPr/>
        </p:nvSpPr>
        <p:spPr>
          <a:xfrm rot="10800000">
            <a:off x="3072669" y="-2438767"/>
            <a:ext cx="1434904" cy="1266092"/>
          </a:xfrm>
          <a:prstGeom prst="ellipse">
            <a:avLst/>
          </a:prstGeom>
          <a:gradFill flip="none" rotWithShape="1">
            <a:gsLst>
              <a:gs pos="23000">
                <a:srgbClr val="E80B86"/>
              </a:gs>
              <a:gs pos="10000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AD8BA1-7E27-BEBA-6239-B7EF9DBB840F}"/>
              </a:ext>
            </a:extLst>
          </p:cNvPr>
          <p:cNvSpPr/>
          <p:nvPr/>
        </p:nvSpPr>
        <p:spPr>
          <a:xfrm rot="10800000">
            <a:off x="69558" y="552823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2012A7-CD4D-E662-CFC7-06EB71B48B31}"/>
              </a:ext>
            </a:extLst>
          </p:cNvPr>
          <p:cNvSpPr/>
          <p:nvPr/>
        </p:nvSpPr>
        <p:spPr>
          <a:xfrm rot="10800000">
            <a:off x="-75160" y="107128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093EB2-0B7C-E514-6CB1-1797D4E91B63}"/>
              </a:ext>
            </a:extLst>
          </p:cNvPr>
          <p:cNvSpPr/>
          <p:nvPr/>
        </p:nvSpPr>
        <p:spPr>
          <a:xfrm rot="10800000">
            <a:off x="-1431600" y="1530899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0CC8818-C9A9-5C60-E00C-560EDDA6671A}"/>
              </a:ext>
            </a:extLst>
          </p:cNvPr>
          <p:cNvSpPr/>
          <p:nvPr/>
        </p:nvSpPr>
        <p:spPr>
          <a:xfrm rot="10800000">
            <a:off x="-1760859" y="1999681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32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56557E-B08A-0F31-6061-C5569CC324E4}"/>
              </a:ext>
            </a:extLst>
          </p:cNvPr>
          <p:cNvSpPr/>
          <p:nvPr/>
        </p:nvSpPr>
        <p:spPr>
          <a:xfrm rot="10800000">
            <a:off x="3160914" y="-1466241"/>
            <a:ext cx="274357" cy="265173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BE57A9-FAA3-E117-0BAA-AFFE2280DE4B}"/>
              </a:ext>
            </a:extLst>
          </p:cNvPr>
          <p:cNvSpPr/>
          <p:nvPr/>
        </p:nvSpPr>
        <p:spPr>
          <a:xfrm rot="10800000">
            <a:off x="2071747" y="-2369071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00691C-3787-D50F-5E84-F65D3A6E45D6}"/>
              </a:ext>
            </a:extLst>
          </p:cNvPr>
          <p:cNvSpPr/>
          <p:nvPr/>
        </p:nvSpPr>
        <p:spPr>
          <a:xfrm rot="10800000">
            <a:off x="-1084037" y="3109420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CF3F4A4-D001-A6AE-45B7-2C26D3D5F80C}"/>
              </a:ext>
            </a:extLst>
          </p:cNvPr>
          <p:cNvSpPr/>
          <p:nvPr/>
        </p:nvSpPr>
        <p:spPr>
          <a:xfrm rot="8804173">
            <a:off x="15685910" y="4366557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4DCA63-86ED-5097-ECF2-FB685F8D4A84}"/>
              </a:ext>
            </a:extLst>
          </p:cNvPr>
          <p:cNvSpPr/>
          <p:nvPr/>
        </p:nvSpPr>
        <p:spPr>
          <a:xfrm rot="8804173">
            <a:off x="15279122" y="4133939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AEE58A-25DB-EBB7-676F-9F7324222505}"/>
              </a:ext>
            </a:extLst>
          </p:cNvPr>
          <p:cNvSpPr/>
          <p:nvPr/>
        </p:nvSpPr>
        <p:spPr>
          <a:xfrm rot="8265083">
            <a:off x="7865851" y="5413183"/>
            <a:ext cx="2686855" cy="2573349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242535-24FB-BD61-8DF5-54C0125A4C2B}"/>
              </a:ext>
            </a:extLst>
          </p:cNvPr>
          <p:cNvSpPr/>
          <p:nvPr/>
        </p:nvSpPr>
        <p:spPr>
          <a:xfrm rot="8265083">
            <a:off x="12506535" y="4578681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96B476-9990-796F-D84B-865CF404D8D8}"/>
              </a:ext>
            </a:extLst>
          </p:cNvPr>
          <p:cNvSpPr/>
          <p:nvPr/>
        </p:nvSpPr>
        <p:spPr>
          <a:xfrm rot="8265083">
            <a:off x="11481509" y="5943675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E39D1-11E9-773D-B18B-6D8484A8CD9C}"/>
              </a:ext>
            </a:extLst>
          </p:cNvPr>
          <p:cNvSpPr/>
          <p:nvPr/>
        </p:nvSpPr>
        <p:spPr>
          <a:xfrm rot="20941937">
            <a:off x="10057022" y="5043085"/>
            <a:ext cx="2070542" cy="2067886"/>
          </a:xfrm>
          <a:prstGeom prst="ellipse">
            <a:avLst/>
          </a:prstGeom>
          <a:gradFill flip="none" rotWithShape="1">
            <a:gsLst>
              <a:gs pos="16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C6DDF0-03BB-1582-5EE6-F3BDA80E0CC5}"/>
              </a:ext>
            </a:extLst>
          </p:cNvPr>
          <p:cNvSpPr/>
          <p:nvPr/>
        </p:nvSpPr>
        <p:spPr>
          <a:xfrm rot="8265083">
            <a:off x="12607838" y="7756562"/>
            <a:ext cx="1434904" cy="1266092"/>
          </a:xfrm>
          <a:prstGeom prst="ellipse">
            <a:avLst/>
          </a:prstGeom>
          <a:gradFill>
            <a:gsLst>
              <a:gs pos="100000">
                <a:srgbClr val="E80B86"/>
              </a:gs>
              <a:gs pos="0">
                <a:srgbClr val="ED33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6A6203-F775-5610-4D14-28F5CAF32639}"/>
              </a:ext>
            </a:extLst>
          </p:cNvPr>
          <p:cNvSpPr/>
          <p:nvPr/>
        </p:nvSpPr>
        <p:spPr>
          <a:xfrm rot="4360001">
            <a:off x="11498007" y="4670065"/>
            <a:ext cx="1434904" cy="1266092"/>
          </a:xfrm>
          <a:prstGeom prst="ellipse">
            <a:avLst/>
          </a:prstGeom>
          <a:gradFill flip="none" rotWithShape="1">
            <a:gsLst>
              <a:gs pos="23000">
                <a:srgbClr val="F1582D"/>
              </a:gs>
              <a:gs pos="100000">
                <a:srgbClr val="EE3F4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6000C6-1EBB-E997-EEF8-68F926668057}"/>
              </a:ext>
            </a:extLst>
          </p:cNvPr>
          <p:cNvSpPr/>
          <p:nvPr/>
        </p:nvSpPr>
        <p:spPr>
          <a:xfrm rot="8265083">
            <a:off x="12376048" y="7158938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D23AD7-0008-717A-BE8B-3145C09A17B2}"/>
              </a:ext>
            </a:extLst>
          </p:cNvPr>
          <p:cNvSpPr/>
          <p:nvPr/>
        </p:nvSpPr>
        <p:spPr>
          <a:xfrm rot="8265083">
            <a:off x="11969260" y="6926320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E46144-9ABB-61CB-6A1A-1FBEF6581900}"/>
              </a:ext>
            </a:extLst>
          </p:cNvPr>
          <p:cNvSpPr/>
          <p:nvPr/>
        </p:nvSpPr>
        <p:spPr>
          <a:xfrm rot="8265083">
            <a:off x="11922448" y="8892245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200A3B-2540-E1F1-548D-16E1E0D44CE4}"/>
              </a:ext>
            </a:extLst>
          </p:cNvPr>
          <p:cNvSpPr/>
          <p:nvPr/>
        </p:nvSpPr>
        <p:spPr>
          <a:xfrm rot="8265083">
            <a:off x="13306861" y="3585887"/>
            <a:ext cx="274357" cy="265173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5DD365-AB4F-893B-5B39-586290F2F674}"/>
              </a:ext>
            </a:extLst>
          </p:cNvPr>
          <p:cNvSpPr/>
          <p:nvPr/>
        </p:nvSpPr>
        <p:spPr>
          <a:xfrm rot="8265083">
            <a:off x="11940750" y="3566721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7D10F2-375C-9559-364D-D87620A8FE5C}"/>
              </a:ext>
            </a:extLst>
          </p:cNvPr>
          <p:cNvSpPr/>
          <p:nvPr/>
        </p:nvSpPr>
        <p:spPr>
          <a:xfrm rot="1194267">
            <a:off x="14054739" y="7548452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7CD95F-06E3-50BC-A5EA-A07DBF24232C}"/>
              </a:ext>
            </a:extLst>
          </p:cNvPr>
          <p:cNvSpPr/>
          <p:nvPr/>
        </p:nvSpPr>
        <p:spPr>
          <a:xfrm rot="8804173">
            <a:off x="11294078" y="2328695"/>
            <a:ext cx="2686855" cy="2573349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2F90A97-9DCF-289F-EA38-9710FDE6EFB7}"/>
              </a:ext>
            </a:extLst>
          </p:cNvPr>
          <p:cNvSpPr/>
          <p:nvPr/>
        </p:nvSpPr>
        <p:spPr>
          <a:xfrm rot="8804173">
            <a:off x="12251861" y="6270856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EFEF87-3916-A997-6C61-1D31C071204D}"/>
              </a:ext>
            </a:extLst>
          </p:cNvPr>
          <p:cNvSpPr/>
          <p:nvPr/>
        </p:nvSpPr>
        <p:spPr>
          <a:xfrm rot="11968885">
            <a:off x="11668644" y="757031"/>
            <a:ext cx="2070542" cy="2067886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EF1EDCB-0446-4160-24A1-2D23F68BED8D}"/>
              </a:ext>
            </a:extLst>
          </p:cNvPr>
          <p:cNvSpPr/>
          <p:nvPr/>
        </p:nvSpPr>
        <p:spPr>
          <a:xfrm rot="8804173">
            <a:off x="12442340" y="5431647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1BAA30-36FA-7B3D-39BE-B719514A8C5E}"/>
              </a:ext>
            </a:extLst>
          </p:cNvPr>
          <p:cNvSpPr/>
          <p:nvPr/>
        </p:nvSpPr>
        <p:spPr>
          <a:xfrm rot="8804173">
            <a:off x="10395208" y="6258189"/>
            <a:ext cx="2190812" cy="228613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3C3132-DF2C-A723-649D-41F8C31F4265}"/>
              </a:ext>
            </a:extLst>
          </p:cNvPr>
          <p:cNvSpPr/>
          <p:nvPr/>
        </p:nvSpPr>
        <p:spPr>
          <a:xfrm rot="8265083">
            <a:off x="10213093" y="4518278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6DA087-E833-624E-F67B-1E42682F5412}"/>
              </a:ext>
            </a:extLst>
          </p:cNvPr>
          <p:cNvSpPr/>
          <p:nvPr/>
        </p:nvSpPr>
        <p:spPr>
          <a:xfrm rot="8265083">
            <a:off x="7484183" y="5728524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76BEDC3-0F76-1637-81FB-253FF84CFCBC}"/>
              </a:ext>
            </a:extLst>
          </p:cNvPr>
          <p:cNvSpPr/>
          <p:nvPr/>
        </p:nvSpPr>
        <p:spPr>
          <a:xfrm rot="8265083">
            <a:off x="10942908" y="2622773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B7304C-7F8A-F520-B4F3-500B498235F5}"/>
              </a:ext>
            </a:extLst>
          </p:cNvPr>
          <p:cNvSpPr/>
          <p:nvPr/>
        </p:nvSpPr>
        <p:spPr>
          <a:xfrm rot="8265083">
            <a:off x="5928034" y="6764978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EE6E4A-6CF1-9A06-8A28-E712D766CCF8}"/>
              </a:ext>
            </a:extLst>
          </p:cNvPr>
          <p:cNvSpPr/>
          <p:nvPr/>
        </p:nvSpPr>
        <p:spPr>
          <a:xfrm rot="8265083">
            <a:off x="7619686" y="5373297"/>
            <a:ext cx="354374" cy="376845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FF22107-157C-D0CE-F83B-A3EF831B0E42}"/>
              </a:ext>
            </a:extLst>
          </p:cNvPr>
          <p:cNvSpPr/>
          <p:nvPr/>
        </p:nvSpPr>
        <p:spPr>
          <a:xfrm rot="8265083">
            <a:off x="9223607" y="4733489"/>
            <a:ext cx="353004" cy="332930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D586CF-441C-75CD-5554-55F472D797E2}"/>
              </a:ext>
            </a:extLst>
          </p:cNvPr>
          <p:cNvSpPr/>
          <p:nvPr/>
        </p:nvSpPr>
        <p:spPr>
          <a:xfrm rot="8265083">
            <a:off x="10204351" y="2323396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8FFCA70-807C-E267-CE97-807922F397CB}"/>
              </a:ext>
            </a:extLst>
          </p:cNvPr>
          <p:cNvSpPr/>
          <p:nvPr/>
        </p:nvSpPr>
        <p:spPr>
          <a:xfrm rot="8265083">
            <a:off x="7799990" y="7069854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0A99052-5C71-C18C-17D8-EBCE72122685}"/>
              </a:ext>
            </a:extLst>
          </p:cNvPr>
          <p:cNvSpPr/>
          <p:nvPr/>
        </p:nvSpPr>
        <p:spPr>
          <a:xfrm rot="8265083">
            <a:off x="10646946" y="3434318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D32DA47-C761-621A-D168-9F3A9F940985}"/>
              </a:ext>
            </a:extLst>
          </p:cNvPr>
          <p:cNvSpPr/>
          <p:nvPr/>
        </p:nvSpPr>
        <p:spPr>
          <a:xfrm rot="8265083">
            <a:off x="10880243" y="1583301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DA47F7-091E-DA02-E801-7EEEEACA9AED}"/>
              </a:ext>
            </a:extLst>
          </p:cNvPr>
          <p:cNvSpPr/>
          <p:nvPr/>
        </p:nvSpPr>
        <p:spPr>
          <a:xfrm rot="8265083">
            <a:off x="11072043" y="1442772"/>
            <a:ext cx="705039" cy="672338"/>
          </a:xfrm>
          <a:prstGeom prst="ellipse">
            <a:avLst/>
          </a:prstGeom>
          <a:gradFill flip="none" rotWithShape="1">
            <a:gsLst>
              <a:gs pos="0">
                <a:srgbClr val="EE3D4B"/>
              </a:gs>
              <a:gs pos="100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A760A71-1A74-918E-36A1-001FABB67725}"/>
              </a:ext>
            </a:extLst>
          </p:cNvPr>
          <p:cNvSpPr/>
          <p:nvPr/>
        </p:nvSpPr>
        <p:spPr>
          <a:xfrm rot="8265083">
            <a:off x="10792305" y="-109569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EE3D4B"/>
              </a:gs>
              <a:gs pos="0">
                <a:srgbClr val="F1582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BF5095-C668-FF17-4B01-86D0B3C7D96B}"/>
              </a:ext>
            </a:extLst>
          </p:cNvPr>
          <p:cNvSpPr/>
          <p:nvPr/>
        </p:nvSpPr>
        <p:spPr>
          <a:xfrm rot="18831544">
            <a:off x="1161990" y="-700793"/>
            <a:ext cx="2686855" cy="2372000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2D591B0-C848-227B-E8DA-1F8241412868}"/>
              </a:ext>
            </a:extLst>
          </p:cNvPr>
          <p:cNvSpPr/>
          <p:nvPr/>
        </p:nvSpPr>
        <p:spPr>
          <a:xfrm rot="18831544">
            <a:off x="-2124370" y="1542747"/>
            <a:ext cx="1434904" cy="1167028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5D0CD2D-E6D4-90BF-8A00-32636A89DAC7}"/>
              </a:ext>
            </a:extLst>
          </p:cNvPr>
          <p:cNvSpPr/>
          <p:nvPr/>
        </p:nvSpPr>
        <p:spPr>
          <a:xfrm rot="18831544">
            <a:off x="-1187116" y="217877"/>
            <a:ext cx="1434904" cy="1167028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7C93AC-47A6-9263-6F5E-4A5811117CDB}"/>
              </a:ext>
            </a:extLst>
          </p:cNvPr>
          <p:cNvSpPr/>
          <p:nvPr/>
        </p:nvSpPr>
        <p:spPr>
          <a:xfrm rot="9908398">
            <a:off x="-369554" y="232758"/>
            <a:ext cx="2070542" cy="1906086"/>
          </a:xfrm>
          <a:prstGeom prst="ellipse">
            <a:avLst/>
          </a:prstGeom>
          <a:gradFill flip="none" rotWithShape="1">
            <a:gsLst>
              <a:gs pos="16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931B4FB-CEC3-3297-32D3-CE57ECA8A5E5}"/>
              </a:ext>
            </a:extLst>
          </p:cNvPr>
          <p:cNvSpPr/>
          <p:nvPr/>
        </p:nvSpPr>
        <p:spPr>
          <a:xfrm rot="18831544">
            <a:off x="-2424280" y="-1372851"/>
            <a:ext cx="1434904" cy="1167028"/>
          </a:xfrm>
          <a:prstGeom prst="ellipse">
            <a:avLst/>
          </a:prstGeom>
          <a:gradFill>
            <a:gsLst>
              <a:gs pos="100000">
                <a:srgbClr val="E80B86"/>
              </a:gs>
              <a:gs pos="0">
                <a:srgbClr val="ED33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F6CD41E-FB68-9988-585E-3275DB9DE70F}"/>
              </a:ext>
            </a:extLst>
          </p:cNvPr>
          <p:cNvSpPr/>
          <p:nvPr/>
        </p:nvSpPr>
        <p:spPr>
          <a:xfrm rot="14926462">
            <a:off x="-1067750" y="1340715"/>
            <a:ext cx="1322631" cy="1266092"/>
          </a:xfrm>
          <a:prstGeom prst="ellipse">
            <a:avLst/>
          </a:prstGeom>
          <a:gradFill flip="none" rotWithShape="1">
            <a:gsLst>
              <a:gs pos="23000">
                <a:srgbClr val="F1582D"/>
              </a:gs>
              <a:gs pos="100000">
                <a:srgbClr val="EE3F4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82EC881-4317-7391-B9CA-3D6A5AC88C95}"/>
              </a:ext>
            </a:extLst>
          </p:cNvPr>
          <p:cNvSpPr/>
          <p:nvPr/>
        </p:nvSpPr>
        <p:spPr>
          <a:xfrm rot="18831544">
            <a:off x="-965109" y="43157"/>
            <a:ext cx="274357" cy="244425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89A1571-D1AF-A6A5-53A1-8F4F225D15E1}"/>
              </a:ext>
            </a:extLst>
          </p:cNvPr>
          <p:cNvSpPr/>
          <p:nvPr/>
        </p:nvSpPr>
        <p:spPr>
          <a:xfrm rot="18831544">
            <a:off x="-544704" y="229466"/>
            <a:ext cx="274357" cy="244425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92CA1BC-7966-9E8F-54A5-BA258CD24621}"/>
              </a:ext>
            </a:extLst>
          </p:cNvPr>
          <p:cNvSpPr/>
          <p:nvPr/>
        </p:nvSpPr>
        <p:spPr>
          <a:xfrm rot="18831544">
            <a:off x="-621008" y="-1581635"/>
            <a:ext cx="274357" cy="244425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672CCCD-033B-DF45-5965-892D6EF01506}"/>
              </a:ext>
            </a:extLst>
          </p:cNvPr>
          <p:cNvSpPr/>
          <p:nvPr/>
        </p:nvSpPr>
        <p:spPr>
          <a:xfrm rot="18831544">
            <a:off x="-1670208" y="3392226"/>
            <a:ext cx="274357" cy="244425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7B02DAC-6E3D-4CF7-0133-ECA836B81E92}"/>
              </a:ext>
            </a:extLst>
          </p:cNvPr>
          <p:cNvSpPr/>
          <p:nvPr/>
        </p:nvSpPr>
        <p:spPr>
          <a:xfrm rot="18831544">
            <a:off x="-480373" y="3133911"/>
            <a:ext cx="442456" cy="433555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A4C76B1-34A4-19AD-34E0-B104B2A92899}"/>
              </a:ext>
            </a:extLst>
          </p:cNvPr>
          <p:cNvSpPr/>
          <p:nvPr/>
        </p:nvSpPr>
        <p:spPr>
          <a:xfrm rot="11760728">
            <a:off x="-2838624" y="-384307"/>
            <a:ext cx="442456" cy="433555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55D17D3-627F-D134-F436-648B6406B657}"/>
              </a:ext>
            </a:extLst>
          </p:cNvPr>
          <p:cNvSpPr/>
          <p:nvPr/>
        </p:nvSpPr>
        <p:spPr>
          <a:xfrm rot="19370634">
            <a:off x="-2065332" y="2368507"/>
            <a:ext cx="2686855" cy="2372000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8D5CFB-3843-3D10-04D1-8878A4F44672}"/>
              </a:ext>
            </a:extLst>
          </p:cNvPr>
          <p:cNvSpPr/>
          <p:nvPr/>
        </p:nvSpPr>
        <p:spPr>
          <a:xfrm rot="19370634">
            <a:off x="-1976163" y="-30716"/>
            <a:ext cx="1434904" cy="1167028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138FFD6-6D24-4358-FD20-562FD4CA8287}"/>
              </a:ext>
            </a:extLst>
          </p:cNvPr>
          <p:cNvSpPr/>
          <p:nvPr/>
        </p:nvSpPr>
        <p:spPr>
          <a:xfrm rot="935346">
            <a:off x="-1709279" y="4283741"/>
            <a:ext cx="2070542" cy="1906086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7E4F0BC-92C1-4BCE-354A-BA8BA53C3125}"/>
              </a:ext>
            </a:extLst>
          </p:cNvPr>
          <p:cNvSpPr/>
          <p:nvPr/>
        </p:nvSpPr>
        <p:spPr>
          <a:xfrm rot="19370634">
            <a:off x="-2113693" y="753976"/>
            <a:ext cx="1434904" cy="1167028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8698C1C-C704-D763-A6AC-E6BF4B0B1139}"/>
              </a:ext>
            </a:extLst>
          </p:cNvPr>
          <p:cNvSpPr/>
          <p:nvPr/>
        </p:nvSpPr>
        <p:spPr>
          <a:xfrm rot="19370634">
            <a:off x="-909948" y="-1058587"/>
            <a:ext cx="2190812" cy="2107257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7651E1B-324D-1A0E-8C4B-F033DB29AB01}"/>
              </a:ext>
            </a:extLst>
          </p:cNvPr>
          <p:cNvSpPr/>
          <p:nvPr/>
        </p:nvSpPr>
        <p:spPr>
          <a:xfrm rot="18831544">
            <a:off x="915160" y="1964506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7BFE333-C78A-7E58-2A5D-08CC133824BD}"/>
              </a:ext>
            </a:extLst>
          </p:cNvPr>
          <p:cNvSpPr/>
          <p:nvPr/>
        </p:nvSpPr>
        <p:spPr>
          <a:xfrm rot="18831544">
            <a:off x="3562051" y="666285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67F9EA8-9D26-2635-2383-DDF77731B6AE}"/>
              </a:ext>
            </a:extLst>
          </p:cNvPr>
          <p:cNvSpPr/>
          <p:nvPr/>
        </p:nvSpPr>
        <p:spPr>
          <a:xfrm rot="18831544">
            <a:off x="305631" y="3757209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782C0B8-BD34-AA45-A207-1AD8CE8CCF10}"/>
              </a:ext>
            </a:extLst>
          </p:cNvPr>
          <p:cNvSpPr/>
          <p:nvPr/>
        </p:nvSpPr>
        <p:spPr>
          <a:xfrm rot="18831544">
            <a:off x="4898419" y="87528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B6F78C6-284B-FC4B-8480-C2AE7952E609}"/>
              </a:ext>
            </a:extLst>
          </p:cNvPr>
          <p:cNvSpPr/>
          <p:nvPr/>
        </p:nvSpPr>
        <p:spPr>
          <a:xfrm rot="18831544">
            <a:off x="3808592" y="1262317"/>
            <a:ext cx="354374" cy="347359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5824E72-0740-D22B-1E43-C72362B442C8}"/>
              </a:ext>
            </a:extLst>
          </p:cNvPr>
          <p:cNvSpPr/>
          <p:nvPr/>
        </p:nvSpPr>
        <p:spPr>
          <a:xfrm rot="18831544">
            <a:off x="2251146" y="1999966"/>
            <a:ext cx="353004" cy="306880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1950640-DB71-03BE-EA2D-4FF7F8E670BA}"/>
              </a:ext>
            </a:extLst>
          </p:cNvPr>
          <p:cNvSpPr/>
          <p:nvPr/>
        </p:nvSpPr>
        <p:spPr>
          <a:xfrm rot="18831544">
            <a:off x="1471653" y="4256933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442EBB2-7F32-9E09-7F2A-29CC4E7A2246}"/>
              </a:ext>
            </a:extLst>
          </p:cNvPr>
          <p:cNvSpPr/>
          <p:nvPr/>
        </p:nvSpPr>
        <p:spPr>
          <a:xfrm rot="18831544">
            <a:off x="3573482" y="-271263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8B6B45E-1E59-FC0C-AFA5-04A9E5B925BE}"/>
              </a:ext>
            </a:extLst>
          </p:cNvPr>
          <p:cNvSpPr/>
          <p:nvPr/>
        </p:nvSpPr>
        <p:spPr>
          <a:xfrm rot="18831544">
            <a:off x="960569" y="3265340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22340C-6CCE-003E-ABAF-05BE9D274E2C}"/>
              </a:ext>
            </a:extLst>
          </p:cNvPr>
          <p:cNvSpPr/>
          <p:nvPr/>
        </p:nvSpPr>
        <p:spPr>
          <a:xfrm rot="18831544">
            <a:off x="843628" y="4983427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144D424-936E-AB20-C145-1560E8F78B63}"/>
              </a:ext>
            </a:extLst>
          </p:cNvPr>
          <p:cNvSpPr/>
          <p:nvPr/>
        </p:nvSpPr>
        <p:spPr>
          <a:xfrm rot="18831544">
            <a:off x="250627" y="4851139"/>
            <a:ext cx="705039" cy="619732"/>
          </a:xfrm>
          <a:prstGeom prst="ellipse">
            <a:avLst/>
          </a:prstGeom>
          <a:gradFill flip="none" rotWithShape="1">
            <a:gsLst>
              <a:gs pos="0">
                <a:srgbClr val="EE3D4B"/>
              </a:gs>
              <a:gs pos="100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D0E062-153D-5A90-1EB5-5072EC84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51" y="33839"/>
            <a:ext cx="3463885" cy="1325563"/>
          </a:xfrm>
        </p:spPr>
        <p:txBody>
          <a:bodyPr>
            <a:normAutofit/>
          </a:bodyPr>
          <a:lstStyle/>
          <a:p>
            <a:r>
              <a:rPr lang="en-ZA" sz="7200">
                <a:effectLst>
                  <a:glow rad="3302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Benefits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F820AE-0B2F-652E-3357-FB4CD9E20024}"/>
              </a:ext>
            </a:extLst>
          </p:cNvPr>
          <p:cNvSpPr/>
          <p:nvPr/>
        </p:nvSpPr>
        <p:spPr>
          <a:xfrm rot="5081040">
            <a:off x="396588" y="1373437"/>
            <a:ext cx="2872179" cy="2979564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D43D26-E1A6-C460-14D0-5B3D6409D3B8}"/>
              </a:ext>
            </a:extLst>
          </p:cNvPr>
          <p:cNvSpPr/>
          <p:nvPr/>
        </p:nvSpPr>
        <p:spPr>
          <a:xfrm rot="5081040">
            <a:off x="4466370" y="1360607"/>
            <a:ext cx="2872179" cy="2979564"/>
          </a:xfrm>
          <a:prstGeom prst="ellipse">
            <a:avLst/>
          </a:prstGeom>
          <a:noFill/>
          <a:ln>
            <a:solidFill>
              <a:srgbClr val="E80B86"/>
            </a:solidFill>
          </a:ln>
          <a:effectLst>
            <a:glow rad="228600">
              <a:srgbClr val="E80B86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232EE0-9382-2528-41EA-A5218BEC57EE}"/>
              </a:ext>
            </a:extLst>
          </p:cNvPr>
          <p:cNvSpPr/>
          <p:nvPr/>
        </p:nvSpPr>
        <p:spPr>
          <a:xfrm rot="5081040">
            <a:off x="8352961" y="1298282"/>
            <a:ext cx="2872179" cy="2979564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0E1178D2-3EEB-7410-2B15-88FF34249C23}"/>
              </a:ext>
            </a:extLst>
          </p:cNvPr>
          <p:cNvSpPr txBox="1">
            <a:spLocks/>
          </p:cNvSpPr>
          <p:nvPr/>
        </p:nvSpPr>
        <p:spPr>
          <a:xfrm>
            <a:off x="-417675" y="4471414"/>
            <a:ext cx="4824092" cy="2029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Handles Simultaneous Requests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12F95137-BAE9-C4D1-82E2-C09CEB602B44}"/>
              </a:ext>
            </a:extLst>
          </p:cNvPr>
          <p:cNvSpPr txBox="1">
            <a:spLocks/>
          </p:cNvSpPr>
          <p:nvPr/>
        </p:nvSpPr>
        <p:spPr>
          <a:xfrm>
            <a:off x="3960546" y="4398575"/>
            <a:ext cx="3761740" cy="134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Game Animation</a:t>
            </a: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F60D337F-0EFB-4D00-A012-50503A3D3DF9}"/>
              </a:ext>
            </a:extLst>
          </p:cNvPr>
          <p:cNvSpPr txBox="1">
            <a:spLocks/>
          </p:cNvSpPr>
          <p:nvPr/>
        </p:nvSpPr>
        <p:spPr>
          <a:xfrm>
            <a:off x="8144402" y="4560098"/>
            <a:ext cx="3761740" cy="134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Scalable</a:t>
            </a:r>
          </a:p>
        </p:txBody>
      </p:sp>
      <p:pic>
        <p:nvPicPr>
          <p:cNvPr id="30" name="Picture 29" descr="A picture containing screenshot, purple, night&#10;&#10;Description automatically generated">
            <a:extLst>
              <a:ext uri="{FF2B5EF4-FFF2-40B4-BE49-F238E27FC236}">
                <a16:creationId xmlns:a16="http://schemas.microsoft.com/office/drawing/2014/main" id="{2BFA69BD-0480-744E-E3CC-A09D4637C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84" y="516550"/>
            <a:ext cx="4589026" cy="4589026"/>
          </a:xfrm>
          <a:prstGeom prst="rect">
            <a:avLst/>
          </a:prstGeom>
        </p:spPr>
      </p:pic>
      <p:pic>
        <p:nvPicPr>
          <p:cNvPr id="106" name="Picture 105" descr="A picture containing screenshot, clipart, graphics, design&#10;&#10;Description automatically generated">
            <a:extLst>
              <a:ext uri="{FF2B5EF4-FFF2-40B4-BE49-F238E27FC236}">
                <a16:creationId xmlns:a16="http://schemas.microsoft.com/office/drawing/2014/main" id="{4A72A1BE-1342-4AC9-346F-362D05454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93" y="1615752"/>
            <a:ext cx="2571750" cy="2571750"/>
          </a:xfrm>
          <a:prstGeom prst="rect">
            <a:avLst/>
          </a:prstGeom>
        </p:spPr>
      </p:pic>
      <p:pic>
        <p:nvPicPr>
          <p:cNvPr id="108" name="Picture 107" descr="A picture containing art, square, screenshot, line&#10;&#10;Description automatically generated">
            <a:extLst>
              <a:ext uri="{FF2B5EF4-FFF2-40B4-BE49-F238E27FC236}">
                <a16:creationId xmlns:a16="http://schemas.microsoft.com/office/drawing/2014/main" id="{45F385A0-B03B-3650-AFFD-C3370D47A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t="5000" r="11518" b="6574"/>
          <a:stretch/>
        </p:blipFill>
        <p:spPr>
          <a:xfrm rot="7855833" flipV="1">
            <a:off x="9114446" y="1696316"/>
            <a:ext cx="1642577" cy="177637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2F7E89D-B370-4DDF-9485-929E828DE146}"/>
              </a:ext>
            </a:extLst>
          </p:cNvPr>
          <p:cNvSpPr/>
          <p:nvPr/>
        </p:nvSpPr>
        <p:spPr>
          <a:xfrm>
            <a:off x="-30270" y="-18223"/>
            <a:ext cx="12222270" cy="6886752"/>
          </a:xfrm>
          <a:prstGeom prst="rect">
            <a:avLst/>
          </a:prstGeom>
          <a:solidFill>
            <a:schemeClr val="bg1">
              <a:lumMod val="95000"/>
              <a:lumOff val="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A4C114-5311-97FF-3F5D-BDDA49168D03}"/>
              </a:ext>
            </a:extLst>
          </p:cNvPr>
          <p:cNvSpPr/>
          <p:nvPr/>
        </p:nvSpPr>
        <p:spPr>
          <a:xfrm rot="5081040">
            <a:off x="2660152" y="177093"/>
            <a:ext cx="6461739" cy="6307507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accent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Action Button: Help 3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F58A53C-FBA0-D20F-979E-D7B63C38B2FE}"/>
              </a:ext>
            </a:extLst>
          </p:cNvPr>
          <p:cNvSpPr/>
          <p:nvPr/>
        </p:nvSpPr>
        <p:spPr>
          <a:xfrm>
            <a:off x="3533667" y="1389085"/>
            <a:ext cx="4723305" cy="3900290"/>
          </a:xfrm>
          <a:prstGeom prst="actionButtonHelp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12125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1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>
            <a:off x="4584701" y="4584242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FF81C1-E15A-7D14-440C-0DDB4ED77F47}"/>
              </a:ext>
            </a:extLst>
          </p:cNvPr>
          <p:cNvGrpSpPr/>
          <p:nvPr/>
        </p:nvGrpSpPr>
        <p:grpSpPr>
          <a:xfrm>
            <a:off x="4720457" y="-140364"/>
            <a:ext cx="8069553" cy="7598056"/>
            <a:chOff x="5101457" y="295065"/>
            <a:chExt cx="8069553" cy="75980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6AEE58A-25DB-EBB7-676F-9F7324222505}"/>
                </a:ext>
              </a:extLst>
            </p:cNvPr>
            <p:cNvSpPr/>
            <p:nvPr/>
          </p:nvSpPr>
          <p:spPr>
            <a:xfrm>
              <a:off x="9174080" y="4039143"/>
              <a:ext cx="3996930" cy="3853978"/>
            </a:xfrm>
            <a:prstGeom prst="ellipse">
              <a:avLst/>
            </a:prstGeom>
            <a:gradFill flip="none" rotWithShape="1">
              <a:gsLst>
                <a:gs pos="56000">
                  <a:srgbClr val="F1582D"/>
                </a:gs>
                <a:gs pos="0">
                  <a:srgbClr val="ED335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242535-24FB-BD61-8DF5-54C0125A4C2B}"/>
                </a:ext>
              </a:extLst>
            </p:cNvPr>
            <p:cNvSpPr/>
            <p:nvPr/>
          </p:nvSpPr>
          <p:spPr>
            <a:xfrm>
              <a:off x="11314528" y="2968992"/>
              <a:ext cx="1434904" cy="1266092"/>
            </a:xfrm>
            <a:prstGeom prst="ellipse">
              <a:avLst/>
            </a:prstGeom>
            <a:gradFill flip="none" rotWithShape="1">
              <a:gsLst>
                <a:gs pos="44000">
                  <a:srgbClr val="F04B3B"/>
                </a:gs>
                <a:gs pos="100000">
                  <a:srgbClr val="ED3357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96B476-9990-796F-D84B-865CF404D8D8}"/>
                </a:ext>
              </a:extLst>
            </p:cNvPr>
            <p:cNvSpPr/>
            <p:nvPr/>
          </p:nvSpPr>
          <p:spPr>
            <a:xfrm>
              <a:off x="8563776" y="2750283"/>
              <a:ext cx="1625404" cy="1266092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ZA">
                  <a:cs typeface="Calibri"/>
                </a:rPr>
                <a:t>Express JS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E39D1-11E9-773D-B18B-6D8484A8CD9C}"/>
                </a:ext>
              </a:extLst>
            </p:cNvPr>
            <p:cNvSpPr/>
            <p:nvPr/>
          </p:nvSpPr>
          <p:spPr>
            <a:xfrm>
              <a:off x="8196216" y="4810351"/>
              <a:ext cx="1639011" cy="1266092"/>
            </a:xfrm>
            <a:prstGeom prst="ellipse">
              <a:avLst/>
            </a:prstGeom>
            <a:gradFill flip="none" rotWithShape="1">
              <a:gsLst>
                <a:gs pos="44000">
                  <a:srgbClr val="EE3D4B"/>
                </a:gs>
                <a:gs pos="100000">
                  <a:srgbClr val="F1543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ZA">
                  <a:cs typeface="Calibri"/>
                </a:rPr>
                <a:t>Socket.IO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C6DDF0-03BB-1582-5EE6-F3BDA80E0CC5}"/>
                </a:ext>
              </a:extLst>
            </p:cNvPr>
            <p:cNvSpPr/>
            <p:nvPr/>
          </p:nvSpPr>
          <p:spPr>
            <a:xfrm>
              <a:off x="8410204" y="934656"/>
              <a:ext cx="1434904" cy="1266092"/>
            </a:xfrm>
            <a:prstGeom prst="ellipse">
              <a:avLst/>
            </a:prstGeom>
            <a:gradFill>
              <a:gsLst>
                <a:gs pos="100000">
                  <a:srgbClr val="E80B86"/>
                </a:gs>
                <a:gs pos="0">
                  <a:srgbClr val="ED3357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ZA">
                  <a:cs typeface="Calibri"/>
                </a:rPr>
                <a:t>Node JS</a:t>
              </a:r>
              <a:endParaRPr lang="en-Z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A1B0484-DBC3-F0A5-A1C9-C5627362DB3E}"/>
                </a:ext>
              </a:extLst>
            </p:cNvPr>
            <p:cNvSpPr/>
            <p:nvPr/>
          </p:nvSpPr>
          <p:spPr>
            <a:xfrm>
              <a:off x="10892657" y="295065"/>
              <a:ext cx="1434904" cy="1266092"/>
            </a:xfrm>
            <a:prstGeom prst="ellipse">
              <a:avLst/>
            </a:prstGeom>
            <a:solidFill>
              <a:srgbClr val="E80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B86F36-F08D-8FE9-05AF-8EBC115B5FC7}"/>
                </a:ext>
              </a:extLst>
            </p:cNvPr>
            <p:cNvSpPr/>
            <p:nvPr/>
          </p:nvSpPr>
          <p:spPr>
            <a:xfrm>
              <a:off x="5101457" y="4700040"/>
              <a:ext cx="1434904" cy="1266092"/>
            </a:xfrm>
            <a:prstGeom prst="ellipse">
              <a:avLst/>
            </a:prstGeom>
            <a:solidFill>
              <a:srgbClr val="E80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6A6203-F775-5610-4D14-28F5CAF32639}"/>
                </a:ext>
              </a:extLst>
            </p:cNvPr>
            <p:cNvSpPr/>
            <p:nvPr/>
          </p:nvSpPr>
          <p:spPr>
            <a:xfrm rot="1838572">
              <a:off x="5970884" y="6451052"/>
              <a:ext cx="1434904" cy="1266092"/>
            </a:xfrm>
            <a:prstGeom prst="ellipse">
              <a:avLst/>
            </a:prstGeom>
            <a:gradFill flip="none" rotWithShape="1">
              <a:gsLst>
                <a:gs pos="23000">
                  <a:srgbClr val="E80B86"/>
                </a:gs>
                <a:gs pos="10000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6000C6-1EBB-E997-EEF8-68F926668057}"/>
                </a:ext>
              </a:extLst>
            </p:cNvPr>
            <p:cNvSpPr/>
            <p:nvPr/>
          </p:nvSpPr>
          <p:spPr>
            <a:xfrm>
              <a:off x="9642513" y="3814481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D23AD7-0008-717A-BE8B-3145C09A17B2}"/>
                </a:ext>
              </a:extLst>
            </p:cNvPr>
            <p:cNvSpPr/>
            <p:nvPr/>
          </p:nvSpPr>
          <p:spPr>
            <a:xfrm>
              <a:off x="9787231" y="4260176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E46144-9ABB-61CB-6A1A-1FBEF6581900}"/>
                </a:ext>
              </a:extLst>
            </p:cNvPr>
            <p:cNvSpPr/>
            <p:nvPr/>
          </p:nvSpPr>
          <p:spPr>
            <a:xfrm>
              <a:off x="11143671" y="2836405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73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C7E785-BA3E-AF4F-4E34-05393A566956}"/>
                </a:ext>
              </a:extLst>
            </p:cNvPr>
            <p:cNvSpPr/>
            <p:nvPr/>
          </p:nvSpPr>
          <p:spPr>
            <a:xfrm>
              <a:off x="11472930" y="2367623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32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200A3B-2540-E1F1-548D-16E1E0D44CE4}"/>
                </a:ext>
              </a:extLst>
            </p:cNvPr>
            <p:cNvSpPr/>
            <p:nvPr/>
          </p:nvSpPr>
          <p:spPr>
            <a:xfrm>
              <a:off x="6551157" y="5833545"/>
              <a:ext cx="274357" cy="265173"/>
            </a:xfrm>
            <a:prstGeom prst="ellipse">
              <a:avLst/>
            </a:prstGeom>
            <a:gradFill>
              <a:gsLst>
                <a:gs pos="0">
                  <a:srgbClr val="E80B86"/>
                </a:gs>
                <a:gs pos="57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55DD365-AB4F-893B-5B39-586290F2F674}"/>
                </a:ext>
              </a:extLst>
            </p:cNvPr>
            <p:cNvSpPr/>
            <p:nvPr/>
          </p:nvSpPr>
          <p:spPr>
            <a:xfrm>
              <a:off x="7472225" y="6531190"/>
              <a:ext cx="442456" cy="470358"/>
            </a:xfrm>
            <a:prstGeom prst="ellipse">
              <a:avLst/>
            </a:prstGeom>
            <a:gradFill>
              <a:gsLst>
                <a:gs pos="0">
                  <a:srgbClr val="E80B86"/>
                </a:gs>
                <a:gs pos="100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5F52DC2-D77C-3706-367F-F804BD6D036B}"/>
                </a:ext>
              </a:extLst>
            </p:cNvPr>
            <p:cNvSpPr/>
            <p:nvPr/>
          </p:nvSpPr>
          <p:spPr>
            <a:xfrm>
              <a:off x="10628009" y="1052699"/>
              <a:ext cx="442456" cy="470358"/>
            </a:xfrm>
            <a:prstGeom prst="ellipse">
              <a:avLst/>
            </a:prstGeom>
            <a:gradFill flip="none" rotWithShape="1">
              <a:gsLst>
                <a:gs pos="77000">
                  <a:srgbClr val="E80B86"/>
                </a:gs>
                <a:gs pos="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7D10F2-375C-9559-364D-D87620A8FE5C}"/>
                </a:ext>
              </a:extLst>
            </p:cNvPr>
            <p:cNvSpPr/>
            <p:nvPr/>
          </p:nvSpPr>
          <p:spPr>
            <a:xfrm rot="14529184">
              <a:off x="8584490" y="2162438"/>
              <a:ext cx="442456" cy="470358"/>
            </a:xfrm>
            <a:prstGeom prst="ellipse">
              <a:avLst/>
            </a:prstGeom>
            <a:gradFill flip="none" rotWithShape="1">
              <a:gsLst>
                <a:gs pos="77000">
                  <a:srgbClr val="E80B86"/>
                </a:gs>
                <a:gs pos="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B53764EE-68B5-3C4E-9A7F-53758943533A}"/>
              </a:ext>
            </a:extLst>
          </p:cNvPr>
          <p:cNvSpPr/>
          <p:nvPr/>
        </p:nvSpPr>
        <p:spPr>
          <a:xfrm>
            <a:off x="-495393" y="-582106"/>
            <a:ext cx="8530135" cy="8022211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5E0B0B-5500-3740-67B8-59F36596F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545" y="159273"/>
            <a:ext cx="3386054" cy="1503640"/>
          </a:xfrm>
        </p:spPr>
        <p:txBody>
          <a:bodyPr>
            <a:normAutofit/>
          </a:bodyPr>
          <a:lstStyle/>
          <a:p>
            <a:r>
              <a:rPr lang="en-ZA" sz="36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gency FB"/>
              </a:rPr>
              <a:t>Rock Paper Scissors</a:t>
            </a:r>
            <a:endParaRPr lang="en-ZA" sz="3600">
              <a:effectLst>
                <a:glow rad="101600">
                  <a:srgbClr val="FFFF00">
                    <a:alpha val="60000"/>
                  </a:srgb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2" name="RPS Game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1C4F12A-AC00-F71B-F64F-5BD5567276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5735" y="1565503"/>
            <a:ext cx="6093277" cy="4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37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A1B0484-DBC3-F0A5-A1C9-C5627362DB3E}"/>
              </a:ext>
            </a:extLst>
          </p:cNvPr>
          <p:cNvSpPr/>
          <p:nvPr/>
        </p:nvSpPr>
        <p:spPr>
          <a:xfrm rot="8265083">
            <a:off x="12308737" y="10169171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B86F36-F08D-8FE9-05AF-8EBC115B5FC7}"/>
              </a:ext>
            </a:extLst>
          </p:cNvPr>
          <p:cNvSpPr/>
          <p:nvPr/>
        </p:nvSpPr>
        <p:spPr>
          <a:xfrm rot="8265083">
            <a:off x="13633901" y="3014749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C7E785-BA3E-AF4F-4E34-05393A566956}"/>
              </a:ext>
            </a:extLst>
          </p:cNvPr>
          <p:cNvSpPr/>
          <p:nvPr/>
        </p:nvSpPr>
        <p:spPr>
          <a:xfrm rot="8265083">
            <a:off x="11832012" y="9505909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32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 rot="8265083">
            <a:off x="15225331" y="3111773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F52DC2-D77C-3706-367F-F804BD6D036B}"/>
              </a:ext>
            </a:extLst>
          </p:cNvPr>
          <p:cNvSpPr/>
          <p:nvPr/>
        </p:nvSpPr>
        <p:spPr>
          <a:xfrm rot="8265083">
            <a:off x="13126296" y="9789154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120416-F3FE-77D7-9E4E-15EEA4472D67}"/>
              </a:ext>
            </a:extLst>
          </p:cNvPr>
          <p:cNvSpPr/>
          <p:nvPr/>
        </p:nvSpPr>
        <p:spPr>
          <a:xfrm rot="10800000">
            <a:off x="-2692552" y="-2709993"/>
            <a:ext cx="2686855" cy="2573349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537855-7810-9C3E-08A1-8CB4D4F53359}"/>
              </a:ext>
            </a:extLst>
          </p:cNvPr>
          <p:cNvSpPr/>
          <p:nvPr/>
        </p:nvSpPr>
        <p:spPr>
          <a:xfrm rot="10800000">
            <a:off x="-2763004" y="397393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FB1721-5B10-688D-2B92-5FB29225A0F8}"/>
              </a:ext>
            </a:extLst>
          </p:cNvPr>
          <p:cNvSpPr/>
          <p:nvPr/>
        </p:nvSpPr>
        <p:spPr>
          <a:xfrm rot="10800000">
            <a:off x="299459" y="5215024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83911-88CD-EE5B-71C2-B924D2C5A7EC}"/>
              </a:ext>
            </a:extLst>
          </p:cNvPr>
          <p:cNvSpPr/>
          <p:nvPr/>
        </p:nvSpPr>
        <p:spPr>
          <a:xfrm rot="10800000">
            <a:off x="3072669" y="-2438767"/>
            <a:ext cx="1434904" cy="1266092"/>
          </a:xfrm>
          <a:prstGeom prst="ellipse">
            <a:avLst/>
          </a:prstGeom>
          <a:gradFill flip="none" rotWithShape="1">
            <a:gsLst>
              <a:gs pos="23000">
                <a:srgbClr val="E80B86"/>
              </a:gs>
              <a:gs pos="10000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AD8BA1-7E27-BEBA-6239-B7EF9DBB840F}"/>
              </a:ext>
            </a:extLst>
          </p:cNvPr>
          <p:cNvSpPr/>
          <p:nvPr/>
        </p:nvSpPr>
        <p:spPr>
          <a:xfrm rot="10800000">
            <a:off x="69558" y="552823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2012A7-CD4D-E662-CFC7-06EB71B48B31}"/>
              </a:ext>
            </a:extLst>
          </p:cNvPr>
          <p:cNvSpPr/>
          <p:nvPr/>
        </p:nvSpPr>
        <p:spPr>
          <a:xfrm rot="10800000">
            <a:off x="-75160" y="107128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093EB2-0B7C-E514-6CB1-1797D4E91B63}"/>
              </a:ext>
            </a:extLst>
          </p:cNvPr>
          <p:cNvSpPr/>
          <p:nvPr/>
        </p:nvSpPr>
        <p:spPr>
          <a:xfrm rot="10800000">
            <a:off x="-1431600" y="1530899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0CC8818-C9A9-5C60-E00C-560EDDA6671A}"/>
              </a:ext>
            </a:extLst>
          </p:cNvPr>
          <p:cNvSpPr/>
          <p:nvPr/>
        </p:nvSpPr>
        <p:spPr>
          <a:xfrm rot="10800000">
            <a:off x="-1760859" y="1999681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32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56557E-B08A-0F31-6061-C5569CC324E4}"/>
              </a:ext>
            </a:extLst>
          </p:cNvPr>
          <p:cNvSpPr/>
          <p:nvPr/>
        </p:nvSpPr>
        <p:spPr>
          <a:xfrm rot="10800000">
            <a:off x="3160914" y="-1466241"/>
            <a:ext cx="274357" cy="265173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BE57A9-FAA3-E117-0BAA-AFFE2280DE4B}"/>
              </a:ext>
            </a:extLst>
          </p:cNvPr>
          <p:cNvSpPr/>
          <p:nvPr/>
        </p:nvSpPr>
        <p:spPr>
          <a:xfrm rot="10800000">
            <a:off x="2071747" y="-2369071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00691C-3787-D50F-5E84-F65D3A6E45D6}"/>
              </a:ext>
            </a:extLst>
          </p:cNvPr>
          <p:cNvSpPr/>
          <p:nvPr/>
        </p:nvSpPr>
        <p:spPr>
          <a:xfrm rot="10800000">
            <a:off x="-1084037" y="3109420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CF3F4A4-D001-A6AE-45B7-2C26D3D5F80C}"/>
              </a:ext>
            </a:extLst>
          </p:cNvPr>
          <p:cNvSpPr/>
          <p:nvPr/>
        </p:nvSpPr>
        <p:spPr>
          <a:xfrm rot="8804173">
            <a:off x="15685910" y="4366557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4DCA63-86ED-5097-ECF2-FB685F8D4A84}"/>
              </a:ext>
            </a:extLst>
          </p:cNvPr>
          <p:cNvSpPr/>
          <p:nvPr/>
        </p:nvSpPr>
        <p:spPr>
          <a:xfrm rot="8804173">
            <a:off x="15279122" y="4133939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AEE58A-25DB-EBB7-676F-9F7324222505}"/>
              </a:ext>
            </a:extLst>
          </p:cNvPr>
          <p:cNvSpPr/>
          <p:nvPr/>
        </p:nvSpPr>
        <p:spPr>
          <a:xfrm rot="8265083">
            <a:off x="7865851" y="5413183"/>
            <a:ext cx="2686855" cy="2573349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242535-24FB-BD61-8DF5-54C0125A4C2B}"/>
              </a:ext>
            </a:extLst>
          </p:cNvPr>
          <p:cNvSpPr/>
          <p:nvPr/>
        </p:nvSpPr>
        <p:spPr>
          <a:xfrm rot="8265083">
            <a:off x="12506535" y="4578681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96B476-9990-796F-D84B-865CF404D8D8}"/>
              </a:ext>
            </a:extLst>
          </p:cNvPr>
          <p:cNvSpPr/>
          <p:nvPr/>
        </p:nvSpPr>
        <p:spPr>
          <a:xfrm rot="8265083">
            <a:off x="11481509" y="5943675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E39D1-11E9-773D-B18B-6D8484A8CD9C}"/>
              </a:ext>
            </a:extLst>
          </p:cNvPr>
          <p:cNvSpPr/>
          <p:nvPr/>
        </p:nvSpPr>
        <p:spPr>
          <a:xfrm rot="20941937">
            <a:off x="10057022" y="5043085"/>
            <a:ext cx="2070542" cy="2067886"/>
          </a:xfrm>
          <a:prstGeom prst="ellipse">
            <a:avLst/>
          </a:prstGeom>
          <a:gradFill flip="none" rotWithShape="1">
            <a:gsLst>
              <a:gs pos="16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C6DDF0-03BB-1582-5EE6-F3BDA80E0CC5}"/>
              </a:ext>
            </a:extLst>
          </p:cNvPr>
          <p:cNvSpPr/>
          <p:nvPr/>
        </p:nvSpPr>
        <p:spPr>
          <a:xfrm rot="8265083">
            <a:off x="12607838" y="7756562"/>
            <a:ext cx="1434904" cy="1266092"/>
          </a:xfrm>
          <a:prstGeom prst="ellipse">
            <a:avLst/>
          </a:prstGeom>
          <a:gradFill>
            <a:gsLst>
              <a:gs pos="100000">
                <a:srgbClr val="E80B86"/>
              </a:gs>
              <a:gs pos="0">
                <a:srgbClr val="ED33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6A6203-F775-5610-4D14-28F5CAF32639}"/>
              </a:ext>
            </a:extLst>
          </p:cNvPr>
          <p:cNvSpPr/>
          <p:nvPr/>
        </p:nvSpPr>
        <p:spPr>
          <a:xfrm rot="4360001">
            <a:off x="11498007" y="4670065"/>
            <a:ext cx="1434904" cy="1266092"/>
          </a:xfrm>
          <a:prstGeom prst="ellipse">
            <a:avLst/>
          </a:prstGeom>
          <a:gradFill flip="none" rotWithShape="1">
            <a:gsLst>
              <a:gs pos="23000">
                <a:srgbClr val="F1582D"/>
              </a:gs>
              <a:gs pos="100000">
                <a:srgbClr val="EE3F4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6000C6-1EBB-E997-EEF8-68F926668057}"/>
              </a:ext>
            </a:extLst>
          </p:cNvPr>
          <p:cNvSpPr/>
          <p:nvPr/>
        </p:nvSpPr>
        <p:spPr>
          <a:xfrm rot="8265083">
            <a:off x="12376048" y="7158938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D23AD7-0008-717A-BE8B-3145C09A17B2}"/>
              </a:ext>
            </a:extLst>
          </p:cNvPr>
          <p:cNvSpPr/>
          <p:nvPr/>
        </p:nvSpPr>
        <p:spPr>
          <a:xfrm rot="8265083">
            <a:off x="11969260" y="6926320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E46144-9ABB-61CB-6A1A-1FBEF6581900}"/>
              </a:ext>
            </a:extLst>
          </p:cNvPr>
          <p:cNvSpPr/>
          <p:nvPr/>
        </p:nvSpPr>
        <p:spPr>
          <a:xfrm rot="8265083">
            <a:off x="11922448" y="8892245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200A3B-2540-E1F1-548D-16E1E0D44CE4}"/>
              </a:ext>
            </a:extLst>
          </p:cNvPr>
          <p:cNvSpPr/>
          <p:nvPr/>
        </p:nvSpPr>
        <p:spPr>
          <a:xfrm rot="8265083">
            <a:off x="13306861" y="3585887"/>
            <a:ext cx="274357" cy="265173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5DD365-AB4F-893B-5B39-586290F2F674}"/>
              </a:ext>
            </a:extLst>
          </p:cNvPr>
          <p:cNvSpPr/>
          <p:nvPr/>
        </p:nvSpPr>
        <p:spPr>
          <a:xfrm rot="8265083">
            <a:off x="11940750" y="3566721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7D10F2-375C-9559-364D-D87620A8FE5C}"/>
              </a:ext>
            </a:extLst>
          </p:cNvPr>
          <p:cNvSpPr/>
          <p:nvPr/>
        </p:nvSpPr>
        <p:spPr>
          <a:xfrm rot="1194267">
            <a:off x="14054739" y="7548452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7CD95F-06E3-50BC-A5EA-A07DBF24232C}"/>
              </a:ext>
            </a:extLst>
          </p:cNvPr>
          <p:cNvSpPr/>
          <p:nvPr/>
        </p:nvSpPr>
        <p:spPr>
          <a:xfrm rot="8804173">
            <a:off x="11294078" y="2328695"/>
            <a:ext cx="2686855" cy="2573349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2F90A97-9DCF-289F-EA38-9710FDE6EFB7}"/>
              </a:ext>
            </a:extLst>
          </p:cNvPr>
          <p:cNvSpPr/>
          <p:nvPr/>
        </p:nvSpPr>
        <p:spPr>
          <a:xfrm rot="8804173">
            <a:off x="12251861" y="6270856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EFEF87-3916-A997-6C61-1D31C071204D}"/>
              </a:ext>
            </a:extLst>
          </p:cNvPr>
          <p:cNvSpPr/>
          <p:nvPr/>
        </p:nvSpPr>
        <p:spPr>
          <a:xfrm rot="11968885">
            <a:off x="11668644" y="757031"/>
            <a:ext cx="2070542" cy="2067886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EF1EDCB-0446-4160-24A1-2D23F68BED8D}"/>
              </a:ext>
            </a:extLst>
          </p:cNvPr>
          <p:cNvSpPr/>
          <p:nvPr/>
        </p:nvSpPr>
        <p:spPr>
          <a:xfrm rot="8804173">
            <a:off x="12442340" y="5431647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1BAA30-36FA-7B3D-39BE-B719514A8C5E}"/>
              </a:ext>
            </a:extLst>
          </p:cNvPr>
          <p:cNvSpPr/>
          <p:nvPr/>
        </p:nvSpPr>
        <p:spPr>
          <a:xfrm rot="8804173">
            <a:off x="10395208" y="6258189"/>
            <a:ext cx="2190812" cy="228613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3C3132-DF2C-A723-649D-41F8C31F4265}"/>
              </a:ext>
            </a:extLst>
          </p:cNvPr>
          <p:cNvSpPr/>
          <p:nvPr/>
        </p:nvSpPr>
        <p:spPr>
          <a:xfrm rot="8265083">
            <a:off x="10213093" y="4518278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6DA087-E833-624E-F67B-1E42682F5412}"/>
              </a:ext>
            </a:extLst>
          </p:cNvPr>
          <p:cNvSpPr/>
          <p:nvPr/>
        </p:nvSpPr>
        <p:spPr>
          <a:xfrm rot="8265083">
            <a:off x="7484183" y="5728524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76BEDC3-0F76-1637-81FB-253FF84CFCBC}"/>
              </a:ext>
            </a:extLst>
          </p:cNvPr>
          <p:cNvSpPr/>
          <p:nvPr/>
        </p:nvSpPr>
        <p:spPr>
          <a:xfrm rot="8265083">
            <a:off x="10942908" y="2622773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B7304C-7F8A-F520-B4F3-500B498235F5}"/>
              </a:ext>
            </a:extLst>
          </p:cNvPr>
          <p:cNvSpPr/>
          <p:nvPr/>
        </p:nvSpPr>
        <p:spPr>
          <a:xfrm rot="8265083">
            <a:off x="5928034" y="6764978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EE6E4A-6CF1-9A06-8A28-E712D766CCF8}"/>
              </a:ext>
            </a:extLst>
          </p:cNvPr>
          <p:cNvSpPr/>
          <p:nvPr/>
        </p:nvSpPr>
        <p:spPr>
          <a:xfrm rot="8265083">
            <a:off x="7619686" y="5373297"/>
            <a:ext cx="354374" cy="376845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FF22107-157C-D0CE-F83B-A3EF831B0E42}"/>
              </a:ext>
            </a:extLst>
          </p:cNvPr>
          <p:cNvSpPr/>
          <p:nvPr/>
        </p:nvSpPr>
        <p:spPr>
          <a:xfrm rot="8265083">
            <a:off x="9223607" y="4733489"/>
            <a:ext cx="353004" cy="332930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D586CF-441C-75CD-5554-55F472D797E2}"/>
              </a:ext>
            </a:extLst>
          </p:cNvPr>
          <p:cNvSpPr/>
          <p:nvPr/>
        </p:nvSpPr>
        <p:spPr>
          <a:xfrm rot="8265083">
            <a:off x="10204351" y="2323396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8FFCA70-807C-E267-CE97-807922F397CB}"/>
              </a:ext>
            </a:extLst>
          </p:cNvPr>
          <p:cNvSpPr/>
          <p:nvPr/>
        </p:nvSpPr>
        <p:spPr>
          <a:xfrm rot="8265083">
            <a:off x="7799990" y="7069854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0A99052-5C71-C18C-17D8-EBCE72122685}"/>
              </a:ext>
            </a:extLst>
          </p:cNvPr>
          <p:cNvSpPr/>
          <p:nvPr/>
        </p:nvSpPr>
        <p:spPr>
          <a:xfrm rot="8265083">
            <a:off x="10646946" y="3434318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D32DA47-C761-621A-D168-9F3A9F940985}"/>
              </a:ext>
            </a:extLst>
          </p:cNvPr>
          <p:cNvSpPr/>
          <p:nvPr/>
        </p:nvSpPr>
        <p:spPr>
          <a:xfrm rot="8265083">
            <a:off x="10880243" y="1583301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DA47F7-091E-DA02-E801-7EEEEACA9AED}"/>
              </a:ext>
            </a:extLst>
          </p:cNvPr>
          <p:cNvSpPr/>
          <p:nvPr/>
        </p:nvSpPr>
        <p:spPr>
          <a:xfrm rot="8265083">
            <a:off x="11072043" y="1442772"/>
            <a:ext cx="705039" cy="672338"/>
          </a:xfrm>
          <a:prstGeom prst="ellipse">
            <a:avLst/>
          </a:prstGeom>
          <a:gradFill flip="none" rotWithShape="1">
            <a:gsLst>
              <a:gs pos="0">
                <a:srgbClr val="EE3D4B"/>
              </a:gs>
              <a:gs pos="100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A760A71-1A74-918E-36A1-001FABB67725}"/>
              </a:ext>
            </a:extLst>
          </p:cNvPr>
          <p:cNvSpPr/>
          <p:nvPr/>
        </p:nvSpPr>
        <p:spPr>
          <a:xfrm rot="8265083">
            <a:off x="10792305" y="-109569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EE3D4B"/>
              </a:gs>
              <a:gs pos="0">
                <a:srgbClr val="F1582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BF5095-C668-FF17-4B01-86D0B3C7D96B}"/>
              </a:ext>
            </a:extLst>
          </p:cNvPr>
          <p:cNvSpPr/>
          <p:nvPr/>
        </p:nvSpPr>
        <p:spPr>
          <a:xfrm rot="18831544">
            <a:off x="1161990" y="-700793"/>
            <a:ext cx="2686855" cy="2372000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2D591B0-C848-227B-E8DA-1F8241412868}"/>
              </a:ext>
            </a:extLst>
          </p:cNvPr>
          <p:cNvSpPr/>
          <p:nvPr/>
        </p:nvSpPr>
        <p:spPr>
          <a:xfrm rot="18831544">
            <a:off x="-2124370" y="1542747"/>
            <a:ext cx="1434904" cy="1167028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5D0CD2D-E6D4-90BF-8A00-32636A89DAC7}"/>
              </a:ext>
            </a:extLst>
          </p:cNvPr>
          <p:cNvSpPr/>
          <p:nvPr/>
        </p:nvSpPr>
        <p:spPr>
          <a:xfrm rot="18831544">
            <a:off x="-1187116" y="217877"/>
            <a:ext cx="1434904" cy="1167028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7C93AC-47A6-9263-6F5E-4A5811117CDB}"/>
              </a:ext>
            </a:extLst>
          </p:cNvPr>
          <p:cNvSpPr/>
          <p:nvPr/>
        </p:nvSpPr>
        <p:spPr>
          <a:xfrm rot="9908398">
            <a:off x="-369554" y="232758"/>
            <a:ext cx="2070542" cy="1906086"/>
          </a:xfrm>
          <a:prstGeom prst="ellipse">
            <a:avLst/>
          </a:prstGeom>
          <a:gradFill flip="none" rotWithShape="1">
            <a:gsLst>
              <a:gs pos="16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931B4FB-CEC3-3297-32D3-CE57ECA8A5E5}"/>
              </a:ext>
            </a:extLst>
          </p:cNvPr>
          <p:cNvSpPr/>
          <p:nvPr/>
        </p:nvSpPr>
        <p:spPr>
          <a:xfrm rot="18831544">
            <a:off x="-2424280" y="-1372851"/>
            <a:ext cx="1434904" cy="1167028"/>
          </a:xfrm>
          <a:prstGeom prst="ellipse">
            <a:avLst/>
          </a:prstGeom>
          <a:gradFill>
            <a:gsLst>
              <a:gs pos="100000">
                <a:srgbClr val="E80B86"/>
              </a:gs>
              <a:gs pos="0">
                <a:srgbClr val="ED33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F6CD41E-FB68-9988-585E-3275DB9DE70F}"/>
              </a:ext>
            </a:extLst>
          </p:cNvPr>
          <p:cNvSpPr/>
          <p:nvPr/>
        </p:nvSpPr>
        <p:spPr>
          <a:xfrm rot="14926462">
            <a:off x="-1067750" y="1340715"/>
            <a:ext cx="1322631" cy="1266092"/>
          </a:xfrm>
          <a:prstGeom prst="ellipse">
            <a:avLst/>
          </a:prstGeom>
          <a:gradFill flip="none" rotWithShape="1">
            <a:gsLst>
              <a:gs pos="23000">
                <a:srgbClr val="F1582D"/>
              </a:gs>
              <a:gs pos="100000">
                <a:srgbClr val="EE3F4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82EC881-4317-7391-B9CA-3D6A5AC88C95}"/>
              </a:ext>
            </a:extLst>
          </p:cNvPr>
          <p:cNvSpPr/>
          <p:nvPr/>
        </p:nvSpPr>
        <p:spPr>
          <a:xfrm rot="18831544">
            <a:off x="-965109" y="43157"/>
            <a:ext cx="274357" cy="244425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89A1571-D1AF-A6A5-53A1-8F4F225D15E1}"/>
              </a:ext>
            </a:extLst>
          </p:cNvPr>
          <p:cNvSpPr/>
          <p:nvPr/>
        </p:nvSpPr>
        <p:spPr>
          <a:xfrm rot="18831544">
            <a:off x="-544704" y="229466"/>
            <a:ext cx="274357" cy="244425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92CA1BC-7966-9E8F-54A5-BA258CD24621}"/>
              </a:ext>
            </a:extLst>
          </p:cNvPr>
          <p:cNvSpPr/>
          <p:nvPr/>
        </p:nvSpPr>
        <p:spPr>
          <a:xfrm rot="18831544">
            <a:off x="-621008" y="-1581635"/>
            <a:ext cx="274357" cy="244425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672CCCD-033B-DF45-5965-892D6EF01506}"/>
              </a:ext>
            </a:extLst>
          </p:cNvPr>
          <p:cNvSpPr/>
          <p:nvPr/>
        </p:nvSpPr>
        <p:spPr>
          <a:xfrm rot="18831544">
            <a:off x="-1670208" y="3392226"/>
            <a:ext cx="274357" cy="244425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7B02DAC-6E3D-4CF7-0133-ECA836B81E92}"/>
              </a:ext>
            </a:extLst>
          </p:cNvPr>
          <p:cNvSpPr/>
          <p:nvPr/>
        </p:nvSpPr>
        <p:spPr>
          <a:xfrm rot="18831544">
            <a:off x="-480373" y="3133911"/>
            <a:ext cx="442456" cy="433555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A4C76B1-34A4-19AD-34E0-B104B2A92899}"/>
              </a:ext>
            </a:extLst>
          </p:cNvPr>
          <p:cNvSpPr/>
          <p:nvPr/>
        </p:nvSpPr>
        <p:spPr>
          <a:xfrm rot="11760728">
            <a:off x="-2838624" y="-384307"/>
            <a:ext cx="442456" cy="433555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55D17D3-627F-D134-F436-648B6406B657}"/>
              </a:ext>
            </a:extLst>
          </p:cNvPr>
          <p:cNvSpPr/>
          <p:nvPr/>
        </p:nvSpPr>
        <p:spPr>
          <a:xfrm rot="19370634">
            <a:off x="-2065332" y="2368507"/>
            <a:ext cx="2686855" cy="2372000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8D5CFB-3843-3D10-04D1-8878A4F44672}"/>
              </a:ext>
            </a:extLst>
          </p:cNvPr>
          <p:cNvSpPr/>
          <p:nvPr/>
        </p:nvSpPr>
        <p:spPr>
          <a:xfrm rot="19370634">
            <a:off x="-1976163" y="-30716"/>
            <a:ext cx="1434904" cy="1167028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138FFD6-6D24-4358-FD20-562FD4CA8287}"/>
              </a:ext>
            </a:extLst>
          </p:cNvPr>
          <p:cNvSpPr/>
          <p:nvPr/>
        </p:nvSpPr>
        <p:spPr>
          <a:xfrm rot="935346">
            <a:off x="-1709279" y="4283741"/>
            <a:ext cx="2070542" cy="1906086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7E4F0BC-92C1-4BCE-354A-BA8BA53C3125}"/>
              </a:ext>
            </a:extLst>
          </p:cNvPr>
          <p:cNvSpPr/>
          <p:nvPr/>
        </p:nvSpPr>
        <p:spPr>
          <a:xfrm rot="19370634">
            <a:off x="-2113693" y="753976"/>
            <a:ext cx="1434904" cy="1167028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8698C1C-C704-D763-A6AC-E6BF4B0B1139}"/>
              </a:ext>
            </a:extLst>
          </p:cNvPr>
          <p:cNvSpPr/>
          <p:nvPr/>
        </p:nvSpPr>
        <p:spPr>
          <a:xfrm rot="19370634">
            <a:off x="-909948" y="-1058587"/>
            <a:ext cx="2190812" cy="2107257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7651E1B-324D-1A0E-8C4B-F033DB29AB01}"/>
              </a:ext>
            </a:extLst>
          </p:cNvPr>
          <p:cNvSpPr/>
          <p:nvPr/>
        </p:nvSpPr>
        <p:spPr>
          <a:xfrm rot="18831544">
            <a:off x="915160" y="1964506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7BFE333-C78A-7E58-2A5D-08CC133824BD}"/>
              </a:ext>
            </a:extLst>
          </p:cNvPr>
          <p:cNvSpPr/>
          <p:nvPr/>
        </p:nvSpPr>
        <p:spPr>
          <a:xfrm rot="18831544">
            <a:off x="3562051" y="666285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67F9EA8-9D26-2635-2383-DDF77731B6AE}"/>
              </a:ext>
            </a:extLst>
          </p:cNvPr>
          <p:cNvSpPr/>
          <p:nvPr/>
        </p:nvSpPr>
        <p:spPr>
          <a:xfrm rot="18831544">
            <a:off x="305631" y="3757209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782C0B8-BD34-AA45-A207-1AD8CE8CCF10}"/>
              </a:ext>
            </a:extLst>
          </p:cNvPr>
          <p:cNvSpPr/>
          <p:nvPr/>
        </p:nvSpPr>
        <p:spPr>
          <a:xfrm rot="18831544">
            <a:off x="4898419" y="87528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B6F78C6-284B-FC4B-8480-C2AE7952E609}"/>
              </a:ext>
            </a:extLst>
          </p:cNvPr>
          <p:cNvSpPr/>
          <p:nvPr/>
        </p:nvSpPr>
        <p:spPr>
          <a:xfrm rot="18831544">
            <a:off x="3808592" y="1262317"/>
            <a:ext cx="354374" cy="347359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5824E72-0740-D22B-1E43-C72362B442C8}"/>
              </a:ext>
            </a:extLst>
          </p:cNvPr>
          <p:cNvSpPr/>
          <p:nvPr/>
        </p:nvSpPr>
        <p:spPr>
          <a:xfrm rot="18831544">
            <a:off x="2251146" y="1999966"/>
            <a:ext cx="353004" cy="306880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1950640-DB71-03BE-EA2D-4FF7F8E670BA}"/>
              </a:ext>
            </a:extLst>
          </p:cNvPr>
          <p:cNvSpPr/>
          <p:nvPr/>
        </p:nvSpPr>
        <p:spPr>
          <a:xfrm rot="18831544">
            <a:off x="1471653" y="4256933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442EBB2-7F32-9E09-7F2A-29CC4E7A2246}"/>
              </a:ext>
            </a:extLst>
          </p:cNvPr>
          <p:cNvSpPr/>
          <p:nvPr/>
        </p:nvSpPr>
        <p:spPr>
          <a:xfrm rot="18831544">
            <a:off x="3573482" y="-271263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8B6B45E-1E59-FC0C-AFA5-04A9E5B925BE}"/>
              </a:ext>
            </a:extLst>
          </p:cNvPr>
          <p:cNvSpPr/>
          <p:nvPr/>
        </p:nvSpPr>
        <p:spPr>
          <a:xfrm rot="18831544">
            <a:off x="960569" y="3265340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22340C-6CCE-003E-ABAF-05BE9D274E2C}"/>
              </a:ext>
            </a:extLst>
          </p:cNvPr>
          <p:cNvSpPr/>
          <p:nvPr/>
        </p:nvSpPr>
        <p:spPr>
          <a:xfrm rot="18831544">
            <a:off x="843628" y="4983427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144D424-936E-AB20-C145-1560E8F78B63}"/>
              </a:ext>
            </a:extLst>
          </p:cNvPr>
          <p:cNvSpPr/>
          <p:nvPr/>
        </p:nvSpPr>
        <p:spPr>
          <a:xfrm rot="18831544">
            <a:off x="250627" y="4851139"/>
            <a:ext cx="705039" cy="619732"/>
          </a:xfrm>
          <a:prstGeom prst="ellipse">
            <a:avLst/>
          </a:prstGeom>
          <a:gradFill flip="none" rotWithShape="1">
            <a:gsLst>
              <a:gs pos="0">
                <a:srgbClr val="EE3D4B"/>
              </a:gs>
              <a:gs pos="100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D0E062-153D-5A90-1EB5-5072EC84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4" y="-185606"/>
            <a:ext cx="3463885" cy="1325563"/>
          </a:xfrm>
        </p:spPr>
        <p:txBody>
          <a:bodyPr>
            <a:normAutofit/>
          </a:bodyPr>
          <a:lstStyle/>
          <a:p>
            <a:r>
              <a:rPr lang="en-ZA" sz="7200">
                <a:effectLst>
                  <a:glow rad="3302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Sprites</a:t>
            </a:r>
          </a:p>
        </p:txBody>
      </p:sp>
      <p:pic>
        <p:nvPicPr>
          <p:cNvPr id="3" name="Presentation Final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2ED7C65-B3F1-E12F-60DB-61705F752D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329" y="900670"/>
            <a:ext cx="10138697" cy="5703016"/>
          </a:xfrm>
          <a:prstGeom prst="rect">
            <a:avLst/>
          </a:prstGeom>
          <a:effectLst>
            <a:glow rad="228600">
              <a:srgbClr val="E80B86"/>
            </a:glow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523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635" y="2214362"/>
            <a:ext cx="10515600" cy="187914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>
            <a:off x="4021795" y="6331339"/>
            <a:ext cx="442456" cy="470358"/>
          </a:xfrm>
          <a:prstGeom prst="ellipse">
            <a:avLst/>
          </a:prstGeom>
          <a:gradFill>
            <a:gsLst>
              <a:gs pos="100000">
                <a:schemeClr val="tx1"/>
              </a:gs>
              <a:gs pos="0">
                <a:srgbClr val="C1C1C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AEE58A-25DB-EBB7-676F-9F7324222505}"/>
              </a:ext>
            </a:extLst>
          </p:cNvPr>
          <p:cNvSpPr/>
          <p:nvPr/>
        </p:nvSpPr>
        <p:spPr>
          <a:xfrm rot="1732447">
            <a:off x="7076986" y="4126478"/>
            <a:ext cx="2810776" cy="2654581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60000">
                <a:srgbClr val="888888"/>
              </a:gs>
              <a:gs pos="43000">
                <a:srgbClr val="7E7E7E"/>
              </a:gs>
              <a:gs pos="20000">
                <a:srgbClr val="6F6F6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242535-24FB-BD61-8DF5-54C0125A4C2B}"/>
              </a:ext>
            </a:extLst>
          </p:cNvPr>
          <p:cNvSpPr/>
          <p:nvPr/>
        </p:nvSpPr>
        <p:spPr>
          <a:xfrm rot="1333110">
            <a:off x="4827335" y="5647917"/>
            <a:ext cx="1612245" cy="1599682"/>
          </a:xfrm>
          <a:prstGeom prst="ellipse">
            <a:avLst/>
          </a:prstGeom>
          <a:gradFill flip="none" rotWithShape="1">
            <a:gsLst>
              <a:gs pos="54500">
                <a:srgbClr val="A8A8A8"/>
              </a:gs>
              <a:gs pos="72000">
                <a:srgbClr val="8B8B8B"/>
              </a:gs>
              <a:gs pos="22000">
                <a:srgbClr val="C5C5C5"/>
              </a:gs>
              <a:gs pos="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96B476-9990-796F-D84B-865CF404D8D8}"/>
              </a:ext>
            </a:extLst>
          </p:cNvPr>
          <p:cNvSpPr/>
          <p:nvPr/>
        </p:nvSpPr>
        <p:spPr>
          <a:xfrm rot="10642289">
            <a:off x="6932234" y="-365485"/>
            <a:ext cx="1434904" cy="1266092"/>
          </a:xfrm>
          <a:prstGeom prst="ellipse">
            <a:avLst/>
          </a:prstGeom>
          <a:gradFill>
            <a:gsLst>
              <a:gs pos="100000">
                <a:schemeClr val="bg1"/>
              </a:gs>
              <a:gs pos="58000">
                <a:srgbClr val="3A3A3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E39D1-11E9-773D-B18B-6D8484A8CD9C}"/>
              </a:ext>
            </a:extLst>
          </p:cNvPr>
          <p:cNvSpPr/>
          <p:nvPr/>
        </p:nvSpPr>
        <p:spPr>
          <a:xfrm rot="4841038">
            <a:off x="6476629" y="5784475"/>
            <a:ext cx="1073918" cy="1266092"/>
          </a:xfrm>
          <a:prstGeom prst="ellipse">
            <a:avLst/>
          </a:prstGeom>
          <a:gradFill flip="none" rotWithShape="1">
            <a:gsLst>
              <a:gs pos="91000">
                <a:srgbClr val="C3C3C3"/>
              </a:gs>
              <a:gs pos="31000">
                <a:srgbClr val="878787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C6DDF0-03BB-1582-5EE6-F3BDA80E0CC5}"/>
              </a:ext>
            </a:extLst>
          </p:cNvPr>
          <p:cNvSpPr/>
          <p:nvPr/>
        </p:nvSpPr>
        <p:spPr>
          <a:xfrm rot="13047225">
            <a:off x="8567265" y="-71173"/>
            <a:ext cx="1434904" cy="1266092"/>
          </a:xfrm>
          <a:prstGeom prst="ellipse">
            <a:avLst/>
          </a:prstGeom>
          <a:gradFill>
            <a:gsLst>
              <a:gs pos="100000">
                <a:srgbClr val="3B3B3B"/>
              </a:gs>
              <a:gs pos="20000">
                <a:srgbClr val="353535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B0484-DBC3-F0A5-A1C9-C5627362DB3E}"/>
              </a:ext>
            </a:extLst>
          </p:cNvPr>
          <p:cNvSpPr/>
          <p:nvPr/>
        </p:nvSpPr>
        <p:spPr>
          <a:xfrm rot="10642289">
            <a:off x="1497741" y="5715841"/>
            <a:ext cx="1434904" cy="1266092"/>
          </a:xfrm>
          <a:prstGeom prst="ellipse">
            <a:avLst/>
          </a:prstGeom>
          <a:gradFill>
            <a:gsLst>
              <a:gs pos="0">
                <a:schemeClr val="tx1">
                  <a:lumMod val="85000"/>
                </a:schemeClr>
              </a:gs>
              <a:gs pos="100000">
                <a:srgbClr val="3B3B3B"/>
              </a:gs>
              <a:gs pos="55000">
                <a:srgbClr val="87878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B86F36-F08D-8FE9-05AF-8EBC115B5FC7}"/>
              </a:ext>
            </a:extLst>
          </p:cNvPr>
          <p:cNvSpPr/>
          <p:nvPr/>
        </p:nvSpPr>
        <p:spPr>
          <a:xfrm rot="10642289">
            <a:off x="-1123387" y="4445672"/>
            <a:ext cx="1434904" cy="1266092"/>
          </a:xfrm>
          <a:prstGeom prst="ellipse">
            <a:avLst/>
          </a:prstGeom>
          <a:gradFill>
            <a:gsLst>
              <a:gs pos="16000">
                <a:srgbClr val="313131"/>
              </a:gs>
              <a:gs pos="56000">
                <a:schemeClr val="bg1">
                  <a:lumMod val="95000"/>
                  <a:lumOff val="5000"/>
                </a:schemeClr>
              </a:gs>
              <a:gs pos="0">
                <a:srgbClr val="55555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6A6203-F775-5610-4D14-28F5CAF32639}"/>
              </a:ext>
            </a:extLst>
          </p:cNvPr>
          <p:cNvSpPr/>
          <p:nvPr/>
        </p:nvSpPr>
        <p:spPr>
          <a:xfrm rot="12480861">
            <a:off x="3197850" y="4783618"/>
            <a:ext cx="1434904" cy="1266092"/>
          </a:xfrm>
          <a:prstGeom prst="ellipse">
            <a:avLst/>
          </a:prstGeom>
          <a:gradFill flip="none" rotWithShape="1">
            <a:gsLst>
              <a:gs pos="45000">
                <a:srgbClr val="979797"/>
              </a:gs>
              <a:gs pos="90000">
                <a:srgbClr val="3B3B3B"/>
              </a:gs>
              <a:gs pos="0">
                <a:srgbClr val="C1C1C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6000C6-1EBB-E997-EEF8-68F926668057}"/>
              </a:ext>
            </a:extLst>
          </p:cNvPr>
          <p:cNvSpPr/>
          <p:nvPr/>
        </p:nvSpPr>
        <p:spPr>
          <a:xfrm rot="10642289">
            <a:off x="6286934" y="496659"/>
            <a:ext cx="274357" cy="265173"/>
          </a:xfrm>
          <a:prstGeom prst="ellipse">
            <a:avLst/>
          </a:prstGeom>
          <a:gradFill>
            <a:gsLst>
              <a:gs pos="66000">
                <a:srgbClr val="3B3B3B"/>
              </a:gs>
              <a:gs pos="0">
                <a:srgbClr val="87878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D23AD7-0008-717A-BE8B-3145C09A17B2}"/>
              </a:ext>
            </a:extLst>
          </p:cNvPr>
          <p:cNvSpPr/>
          <p:nvPr/>
        </p:nvSpPr>
        <p:spPr>
          <a:xfrm rot="10642289">
            <a:off x="1745882" y="5146762"/>
            <a:ext cx="274357" cy="265173"/>
          </a:xfrm>
          <a:prstGeom prst="ellipse">
            <a:avLst/>
          </a:prstGeom>
          <a:gradFill>
            <a:gsLst>
              <a:gs pos="0">
                <a:srgbClr val="3B3B3B"/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E46144-9ABB-61CB-6A1A-1FBEF6581900}"/>
              </a:ext>
            </a:extLst>
          </p:cNvPr>
          <p:cNvSpPr/>
          <p:nvPr/>
        </p:nvSpPr>
        <p:spPr>
          <a:xfrm rot="10642289">
            <a:off x="1356509" y="3712702"/>
            <a:ext cx="274357" cy="265173"/>
          </a:xfrm>
          <a:prstGeom prst="ellipse">
            <a:avLst/>
          </a:prstGeom>
          <a:gradFill>
            <a:gsLst>
              <a:gs pos="0">
                <a:srgbClr val="878787"/>
              </a:gs>
              <a:gs pos="73000">
                <a:schemeClr val="bg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C7E785-BA3E-AF4F-4E34-05393A566956}"/>
              </a:ext>
            </a:extLst>
          </p:cNvPr>
          <p:cNvSpPr/>
          <p:nvPr/>
        </p:nvSpPr>
        <p:spPr>
          <a:xfrm rot="10642289">
            <a:off x="624336" y="6318670"/>
            <a:ext cx="274357" cy="265173"/>
          </a:xfrm>
          <a:prstGeom prst="ellipse">
            <a:avLst/>
          </a:prstGeom>
          <a:gradFill>
            <a:gsLst>
              <a:gs pos="0">
                <a:schemeClr val="tx1">
                  <a:lumMod val="85000"/>
                </a:schemeClr>
              </a:gs>
              <a:gs pos="75000">
                <a:srgbClr val="3B3B3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200A3B-2540-E1F1-548D-16E1E0D44CE4}"/>
              </a:ext>
            </a:extLst>
          </p:cNvPr>
          <p:cNvSpPr/>
          <p:nvPr/>
        </p:nvSpPr>
        <p:spPr>
          <a:xfrm rot="10642289">
            <a:off x="6417041" y="4503076"/>
            <a:ext cx="274357" cy="265173"/>
          </a:xfrm>
          <a:prstGeom prst="ellipse">
            <a:avLst/>
          </a:prstGeom>
          <a:gradFill>
            <a:gsLst>
              <a:gs pos="100000">
                <a:schemeClr val="tx1"/>
              </a:gs>
              <a:gs pos="26000">
                <a:srgbClr val="6F6F6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5DD365-AB4F-893B-5B39-586290F2F674}"/>
              </a:ext>
            </a:extLst>
          </p:cNvPr>
          <p:cNvSpPr/>
          <p:nvPr/>
        </p:nvSpPr>
        <p:spPr>
          <a:xfrm rot="10642289">
            <a:off x="6101211" y="5172582"/>
            <a:ext cx="442456" cy="470358"/>
          </a:xfrm>
          <a:prstGeom prst="ellipse">
            <a:avLst/>
          </a:prstGeom>
          <a:gradFill>
            <a:gsLst>
              <a:gs pos="100000">
                <a:schemeClr val="tx1">
                  <a:lumMod val="95000"/>
                </a:schemeClr>
              </a:gs>
              <a:gs pos="18000">
                <a:srgbClr val="87878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F52DC2-D77C-3706-367F-F804BD6D036B}"/>
              </a:ext>
            </a:extLst>
          </p:cNvPr>
          <p:cNvSpPr/>
          <p:nvPr/>
        </p:nvSpPr>
        <p:spPr>
          <a:xfrm rot="10642289">
            <a:off x="609888" y="4843539"/>
            <a:ext cx="442456" cy="47035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  <a:lumOff val="5000"/>
                </a:schemeClr>
              </a:gs>
              <a:gs pos="41000">
                <a:srgbClr val="55555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7D10F2-375C-9559-364D-D87620A8FE5C}"/>
              </a:ext>
            </a:extLst>
          </p:cNvPr>
          <p:cNvSpPr/>
          <p:nvPr/>
        </p:nvSpPr>
        <p:spPr>
          <a:xfrm rot="3571473">
            <a:off x="2600364" y="3641252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555555"/>
              </a:gs>
              <a:gs pos="0">
                <a:srgbClr val="3B3B3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3764EE-68B5-3C4E-9A7F-53758943533A}"/>
              </a:ext>
            </a:extLst>
          </p:cNvPr>
          <p:cNvSpPr/>
          <p:nvPr/>
        </p:nvSpPr>
        <p:spPr>
          <a:xfrm rot="11203560">
            <a:off x="8650033" y="-813951"/>
            <a:ext cx="8530135" cy="8022211"/>
          </a:xfrm>
          <a:prstGeom prst="ellipse">
            <a:avLst/>
          </a:prstGeom>
          <a:gradFill flip="none" rotWithShape="1">
            <a:gsLst>
              <a:gs pos="8000">
                <a:schemeClr val="tx1"/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F6D605-9786-B698-B273-92CB07565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67"/>
          <a:stretch/>
        </p:blipFill>
        <p:spPr>
          <a:xfrm>
            <a:off x="4811095" y="4919376"/>
            <a:ext cx="7168639" cy="1563415"/>
          </a:xfrm>
          <a:prstGeom prst="rect">
            <a:avLst/>
          </a:prstGeom>
          <a:effectLst>
            <a:glow rad="127000">
              <a:srgbClr val="E80B86"/>
            </a:glo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99F44A68-FC98-1C4C-4171-41E27EA5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549" y="-482370"/>
            <a:ext cx="3751350" cy="5118032"/>
          </a:xfrm>
          <a:effectLst>
            <a:glow rad="127000">
              <a:schemeClr val="tx1"/>
            </a:glow>
          </a:effectLst>
        </p:spPr>
        <p:txBody>
          <a:bodyPr>
            <a:noAutofit/>
          </a:bodyPr>
          <a:lstStyle/>
          <a:p>
            <a:pPr algn="ctr"/>
            <a:r>
              <a:rPr lang="en-ZA" sz="8000"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Pochi, Come Home!</a:t>
            </a:r>
          </a:p>
        </p:txBody>
      </p:sp>
      <p:pic>
        <p:nvPicPr>
          <p:cNvPr id="4" name="Pochi, come home 2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F4807E4-CD68-8C32-A447-C5726E1B5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7900" t="11198" r="28051" b="5536"/>
          <a:stretch/>
        </p:blipFill>
        <p:spPr>
          <a:xfrm>
            <a:off x="383430" y="267561"/>
            <a:ext cx="5946197" cy="6534136"/>
          </a:xfrm>
          <a:prstGeom prst="rect">
            <a:avLst/>
          </a:prstGeom>
          <a:effectLst>
            <a:glow rad="228600">
              <a:schemeClr val="tx1">
                <a:lumMod val="9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52942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3764EE-68B5-3C4E-9A7F-53758943533A}"/>
              </a:ext>
            </a:extLst>
          </p:cNvPr>
          <p:cNvSpPr/>
          <p:nvPr/>
        </p:nvSpPr>
        <p:spPr>
          <a:xfrm rot="11203560">
            <a:off x="786346" y="-1258558"/>
            <a:ext cx="10619306" cy="9785663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" name="Picture 4" descr="A picture containing text, fence, gate&#10;&#10;Description automatically generated">
            <a:extLst>
              <a:ext uri="{FF2B5EF4-FFF2-40B4-BE49-F238E27FC236}">
                <a16:creationId xmlns:a16="http://schemas.microsoft.com/office/drawing/2014/main" id="{330CB32A-00F7-EDCE-073C-EC7EC599D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" y="-178005"/>
            <a:ext cx="12243459" cy="72822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DDD8028-2DA3-9925-AC3E-5A20951C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023" y="2475957"/>
            <a:ext cx="10738648" cy="1828654"/>
          </a:xfrm>
        </p:spPr>
        <p:txBody>
          <a:bodyPr>
            <a:normAutofit/>
          </a:bodyPr>
          <a:lstStyle/>
          <a:p>
            <a:pPr algn="ctr"/>
            <a:r>
              <a:rPr lang="en-ZA" sz="72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gency FB"/>
              </a:rPr>
              <a:t>Well, we be on the internet now.</a:t>
            </a:r>
            <a:endParaRPr lang="en-ZA" sz="7200">
              <a:effectLst>
                <a:glow rad="101600">
                  <a:srgbClr val="FFFF00">
                    <a:alpha val="60000"/>
                  </a:srgb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7DB0556-60C5-EE36-57FF-FF4A7466E38A}"/>
              </a:ext>
            </a:extLst>
          </p:cNvPr>
          <p:cNvSpPr txBox="1">
            <a:spLocks/>
          </p:cNvSpPr>
          <p:nvPr/>
        </p:nvSpPr>
        <p:spPr>
          <a:xfrm>
            <a:off x="-282975" y="2475957"/>
            <a:ext cx="12757948" cy="1828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https://ryanisthebest-5aee9.web.app</a:t>
            </a:r>
            <a:endParaRPr lang="en-US" sz="4800">
              <a:cs typeface="Calibri Light" panose="020F0302020204030204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860941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magenta, neon, screenshot, graphics&#10;&#10;Description automatically generated">
            <a:extLst>
              <a:ext uri="{FF2B5EF4-FFF2-40B4-BE49-F238E27FC236}">
                <a16:creationId xmlns:a16="http://schemas.microsoft.com/office/drawing/2014/main" id="{8ED2A6FA-8620-D04E-662D-2994E6AAE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2303"/>
            <a:ext cx="12192000" cy="545804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343" y="3814481"/>
            <a:ext cx="3996930" cy="2024707"/>
          </a:xfrm>
        </p:spPr>
        <p:txBody>
          <a:bodyPr>
            <a:normAutofit/>
          </a:bodyPr>
          <a:lstStyle/>
          <a:p>
            <a:pPr algn="l"/>
            <a:r>
              <a:rPr lang="en-ZA" sz="60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INSERT       FOR QUESTIONS.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AEE58A-25DB-EBB7-676F-9F7324222505}"/>
              </a:ext>
            </a:extLst>
          </p:cNvPr>
          <p:cNvSpPr/>
          <p:nvPr/>
        </p:nvSpPr>
        <p:spPr>
          <a:xfrm>
            <a:off x="9174080" y="4039143"/>
            <a:ext cx="3996930" cy="3853978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242535-24FB-BD61-8DF5-54C0125A4C2B}"/>
              </a:ext>
            </a:extLst>
          </p:cNvPr>
          <p:cNvSpPr/>
          <p:nvPr/>
        </p:nvSpPr>
        <p:spPr>
          <a:xfrm>
            <a:off x="11314528" y="2968992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96B476-9990-796F-D84B-865CF404D8D8}"/>
              </a:ext>
            </a:extLst>
          </p:cNvPr>
          <p:cNvSpPr/>
          <p:nvPr/>
        </p:nvSpPr>
        <p:spPr>
          <a:xfrm>
            <a:off x="8278026" y="4083783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E39D1-11E9-773D-B18B-6D8484A8CD9C}"/>
              </a:ext>
            </a:extLst>
          </p:cNvPr>
          <p:cNvSpPr/>
          <p:nvPr/>
        </p:nvSpPr>
        <p:spPr>
          <a:xfrm>
            <a:off x="8481966" y="5735637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C6DDF0-03BB-1582-5EE6-F3BDA80E0CC5}"/>
              </a:ext>
            </a:extLst>
          </p:cNvPr>
          <p:cNvSpPr/>
          <p:nvPr/>
        </p:nvSpPr>
        <p:spPr>
          <a:xfrm>
            <a:off x="9199418" y="1955192"/>
            <a:ext cx="1434904" cy="1266092"/>
          </a:xfrm>
          <a:prstGeom prst="ellipse">
            <a:avLst/>
          </a:prstGeom>
          <a:gradFill>
            <a:gsLst>
              <a:gs pos="100000">
                <a:srgbClr val="E80B86"/>
              </a:gs>
              <a:gs pos="0">
                <a:srgbClr val="ED33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B0484-DBC3-F0A5-A1C9-C5627362DB3E}"/>
              </a:ext>
            </a:extLst>
          </p:cNvPr>
          <p:cNvSpPr/>
          <p:nvPr/>
        </p:nvSpPr>
        <p:spPr>
          <a:xfrm>
            <a:off x="10892657" y="295065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B86F36-F08D-8FE9-05AF-8EBC115B5FC7}"/>
              </a:ext>
            </a:extLst>
          </p:cNvPr>
          <p:cNvSpPr/>
          <p:nvPr/>
        </p:nvSpPr>
        <p:spPr>
          <a:xfrm>
            <a:off x="5101457" y="4700040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6A6203-F775-5610-4D14-28F5CAF32639}"/>
              </a:ext>
            </a:extLst>
          </p:cNvPr>
          <p:cNvSpPr/>
          <p:nvPr/>
        </p:nvSpPr>
        <p:spPr>
          <a:xfrm>
            <a:off x="5970884" y="6355802"/>
            <a:ext cx="1434904" cy="1266092"/>
          </a:xfrm>
          <a:prstGeom prst="ellipse">
            <a:avLst/>
          </a:prstGeom>
          <a:gradFill flip="none" rotWithShape="1">
            <a:gsLst>
              <a:gs pos="23000">
                <a:srgbClr val="E80B86"/>
              </a:gs>
              <a:gs pos="10000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6000C6-1EBB-E997-EEF8-68F926668057}"/>
              </a:ext>
            </a:extLst>
          </p:cNvPr>
          <p:cNvSpPr/>
          <p:nvPr/>
        </p:nvSpPr>
        <p:spPr>
          <a:xfrm>
            <a:off x="9642513" y="3814481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D23AD7-0008-717A-BE8B-3145C09A17B2}"/>
              </a:ext>
            </a:extLst>
          </p:cNvPr>
          <p:cNvSpPr/>
          <p:nvPr/>
        </p:nvSpPr>
        <p:spPr>
          <a:xfrm>
            <a:off x="9787231" y="4260176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E46144-9ABB-61CB-6A1A-1FBEF6581900}"/>
              </a:ext>
            </a:extLst>
          </p:cNvPr>
          <p:cNvSpPr/>
          <p:nvPr/>
        </p:nvSpPr>
        <p:spPr>
          <a:xfrm>
            <a:off x="11143671" y="2836405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C7E785-BA3E-AF4F-4E34-05393A566956}"/>
              </a:ext>
            </a:extLst>
          </p:cNvPr>
          <p:cNvSpPr/>
          <p:nvPr/>
        </p:nvSpPr>
        <p:spPr>
          <a:xfrm>
            <a:off x="11472930" y="2367623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32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200A3B-2540-E1F1-548D-16E1E0D44CE4}"/>
              </a:ext>
            </a:extLst>
          </p:cNvPr>
          <p:cNvSpPr/>
          <p:nvPr/>
        </p:nvSpPr>
        <p:spPr>
          <a:xfrm>
            <a:off x="6551157" y="5833545"/>
            <a:ext cx="274357" cy="265173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>
            <a:off x="4584701" y="4584242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5DD365-AB4F-893B-5B39-586290F2F674}"/>
              </a:ext>
            </a:extLst>
          </p:cNvPr>
          <p:cNvSpPr/>
          <p:nvPr/>
        </p:nvSpPr>
        <p:spPr>
          <a:xfrm>
            <a:off x="7472225" y="6531190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F52DC2-D77C-3706-367F-F804BD6D036B}"/>
              </a:ext>
            </a:extLst>
          </p:cNvPr>
          <p:cNvSpPr/>
          <p:nvPr/>
        </p:nvSpPr>
        <p:spPr>
          <a:xfrm>
            <a:off x="10628009" y="1052699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7D10F2-375C-9559-364D-D87620A8FE5C}"/>
              </a:ext>
            </a:extLst>
          </p:cNvPr>
          <p:cNvSpPr/>
          <p:nvPr/>
        </p:nvSpPr>
        <p:spPr>
          <a:xfrm rot="14529184">
            <a:off x="8584490" y="2162438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6" name="Picture 25" descr="A group of people running&#10;&#10;Description automatically generated with low confidence">
            <a:extLst>
              <a:ext uri="{FF2B5EF4-FFF2-40B4-BE49-F238E27FC236}">
                <a16:creationId xmlns:a16="http://schemas.microsoft.com/office/drawing/2014/main" id="{D317CDC0-4287-96F6-E34B-73DA3F67F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47125" r="6348"/>
          <a:stretch/>
        </p:blipFill>
        <p:spPr>
          <a:xfrm>
            <a:off x="373212" y="5489300"/>
            <a:ext cx="3875171" cy="1218835"/>
          </a:xfrm>
          <a:prstGeom prst="rect">
            <a:avLst/>
          </a:prstGeom>
        </p:spPr>
      </p:pic>
      <p:pic>
        <p:nvPicPr>
          <p:cNvPr id="28" name="Picture 27" descr="A picture containing circle, art, pattern, symbol&#10;&#10;Description automatically generated">
            <a:extLst>
              <a:ext uri="{FF2B5EF4-FFF2-40B4-BE49-F238E27FC236}">
                <a16:creationId xmlns:a16="http://schemas.microsoft.com/office/drawing/2014/main" id="{109766FC-B623-6779-AB02-18644AD8C8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3" t="18142" r="18666" b="18687"/>
          <a:stretch/>
        </p:blipFill>
        <p:spPr>
          <a:xfrm>
            <a:off x="2479070" y="3918483"/>
            <a:ext cx="581320" cy="5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54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9BF90CAE12DC4BB73454C55F50B1BF" ma:contentTypeVersion="13" ma:contentTypeDescription="Create a new document." ma:contentTypeScope="" ma:versionID="c7c902d1a66b3b97d366a589f9dd0736">
  <xsd:schema xmlns:xsd="http://www.w3.org/2001/XMLSchema" xmlns:xs="http://www.w3.org/2001/XMLSchema" xmlns:p="http://schemas.microsoft.com/office/2006/metadata/properties" xmlns:ns2="4c1e1e6e-cde4-4299-aa3e-3b994af3ffe3" xmlns:ns3="8f8dfb6e-4e67-4574-9572-78129bd3543a" targetNamespace="http://schemas.microsoft.com/office/2006/metadata/properties" ma:root="true" ma:fieldsID="439c29fa7ba62bf8cc53a421306140ba" ns2:_="" ns3:_="">
    <xsd:import namespace="4c1e1e6e-cde4-4299-aa3e-3b994af3ffe3"/>
    <xsd:import namespace="8f8dfb6e-4e67-4574-9572-78129bd354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1e1e6e-cde4-4299-aa3e-3b994af3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366b7f75-f62d-4b7a-b8a1-4b1a340ee1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8dfb6e-4e67-4574-9572-78129bd354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d37535a-6bae-4ced-86ad-c288a8a4ea1f}" ma:internalName="TaxCatchAll" ma:showField="CatchAllData" ma:web="8f8dfb6e-4e67-4574-9572-78129bd35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8dfb6e-4e67-4574-9572-78129bd3543a" xsi:nil="true"/>
    <lcf76f155ced4ddcb4097134ff3c332f xmlns="4c1e1e6e-cde4-4299-aa3e-3b994af3ffe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D633FBC-C222-4329-B6F6-874EED86BD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1F0F44-7EF3-4FFC-91E8-CA493564E84D}">
  <ds:schemaRefs>
    <ds:schemaRef ds:uri="4c1e1e6e-cde4-4299-aa3e-3b994af3ffe3"/>
    <ds:schemaRef ds:uri="8f8dfb6e-4e67-4574-9572-78129bd354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1372245-364B-4AA3-AC95-D27C01BF4591}">
  <ds:schemaRefs>
    <ds:schemaRef ds:uri="4c1e1e6e-cde4-4299-aa3e-3b994af3ffe3"/>
    <ds:schemaRef ds:uri="8f8dfb6e-4e67-4574-9572-78129bd3543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Sprites &amp; Node.js</vt:lpstr>
      <vt:lpstr>Implementation</vt:lpstr>
      <vt:lpstr>Benefits</vt:lpstr>
      <vt:lpstr>Rock Paper Scissors</vt:lpstr>
      <vt:lpstr>Sprites</vt:lpstr>
      <vt:lpstr>Pochi, Come Home!</vt:lpstr>
      <vt:lpstr>Well, we be on the internet now.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Mzamomtsha JS Implementation</dc:title>
  <dc:creator>Yusrah Safedien</dc:creator>
  <cp:revision>1</cp:revision>
  <dcterms:created xsi:type="dcterms:W3CDTF">2023-03-23T07:22:57Z</dcterms:created>
  <dcterms:modified xsi:type="dcterms:W3CDTF">2023-05-08T08:39:02Z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0x010100C99BF90CAE12DC4BB73454C55F50B1BF</vt:lpwstr>
  </property>
  <property fmtid="{D5CDD505-2E9C-101B-9397-08002B2CF9AE}" pid="3" name="MediaServiceImageTags">
    <vt:lpwstr/>
  </property>
</Properties>
</file>